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7"/>
  </p:notesMasterIdLst>
  <p:sldIdLst>
    <p:sldId id="256" r:id="rId2"/>
    <p:sldId id="290" r:id="rId3"/>
    <p:sldId id="257" r:id="rId4"/>
    <p:sldId id="259" r:id="rId5"/>
    <p:sldId id="262" r:id="rId6"/>
    <p:sldId id="263" r:id="rId7"/>
    <p:sldId id="264" r:id="rId8"/>
    <p:sldId id="265" r:id="rId9"/>
    <p:sldId id="267" r:id="rId10"/>
    <p:sldId id="266" r:id="rId11"/>
    <p:sldId id="268" r:id="rId12"/>
    <p:sldId id="261" r:id="rId13"/>
    <p:sldId id="269" r:id="rId14"/>
    <p:sldId id="260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1" r:id="rId36"/>
  </p:sldIdLst>
  <p:sldSz cx="18288000" cy="10287000"/>
  <p:notesSz cx="6858000" cy="9144000"/>
  <p:embeddedFontLst>
    <p:embeddedFont>
      <p:font typeface="Georgia" panose="02040502050405020303" pitchFamily="18" charset="0"/>
      <p:regular r:id="rId38"/>
      <p:bold r:id="rId39"/>
      <p:italic r:id="rId40"/>
      <p:boldItalic r:id="rId41"/>
    </p:embeddedFont>
    <p:embeddedFont>
      <p:font typeface="Montserrat" pitchFamily="2" charset="77"/>
      <p:regular r:id="rId42"/>
      <p:bold r:id="rId43"/>
      <p:italic r:id="rId44"/>
      <p:boldItalic r:id="rId45"/>
    </p:embeddedFont>
    <p:embeddedFont>
      <p:font typeface="Montserrat Bold" pitchFamily="2" charset="77"/>
      <p:regular r:id="rId46"/>
      <p:bold r:id="rId47"/>
    </p:embeddedFont>
    <p:embeddedFont>
      <p:font typeface="Montserrat Bold Italics" pitchFamily="2" charset="77"/>
      <p:regular r:id="rId48"/>
      <p:bold r:id="rId49"/>
      <p:italic r:id="rId50"/>
      <p:boldItalic r:id="rId51"/>
    </p:embeddedFont>
    <p:embeddedFont>
      <p:font typeface="Montserrat Italics" pitchFamily="2" charset="77"/>
      <p:regular r:id="rId52"/>
      <p:italic r:id="rId53"/>
    </p:embeddedFont>
    <p:embeddedFont>
      <p:font typeface="Poppins Bold Italics" pitchFamily="2" charset="77"/>
      <p:regular r:id="rId54"/>
      <p:bold r:id="rId55"/>
      <p:italic r:id="rId56"/>
      <p:boldItalic r:id="rId57"/>
    </p:embeddedFont>
    <p:embeddedFont>
      <p:font typeface="Source Sans Pro Black" panose="020B0503030403020204" pitchFamily="34" charset="0"/>
      <p:bold r:id="rId58"/>
      <p:italic r:id="rId59"/>
      <p:boldItalic r:id="rId6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 autoAdjust="0"/>
    <p:restoredTop sz="94591" autoAdjust="0"/>
  </p:normalViewPr>
  <p:slideViewPr>
    <p:cSldViewPr>
      <p:cViewPr varScale="1">
        <p:scale>
          <a:sx n="86" d="100"/>
          <a:sy n="86" d="100"/>
        </p:scale>
        <p:origin x="272" y="4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64DDBE-BF75-1445-8FCE-09E7A992CC3F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328599-05DE-C349-BFDC-3F0C899C9DF8}">
      <dgm:prSet phldrT="[Text]"/>
      <dgm:spPr>
        <a:solidFill>
          <a:srgbClr val="99241B"/>
        </a:solidFill>
      </dgm:spPr>
      <dgm:t>
        <a:bodyPr/>
        <a:lstStyle/>
        <a:p>
          <a:r>
            <a:rPr lang="en-US" dirty="0">
              <a:latin typeface="Julius Sans One"/>
              <a:cs typeface="Julius Sans One"/>
            </a:rPr>
            <a:t>Insight</a:t>
          </a:r>
        </a:p>
      </dgm:t>
    </dgm:pt>
    <dgm:pt modelId="{6078EF1F-BB79-9F4C-ADC1-1C99A2F6E7A9}" type="parTrans" cxnId="{7AAB6917-4913-0647-9D9E-1E34EC3E821C}">
      <dgm:prSet/>
      <dgm:spPr/>
      <dgm:t>
        <a:bodyPr/>
        <a:lstStyle/>
        <a:p>
          <a:endParaRPr lang="en-US"/>
        </a:p>
      </dgm:t>
    </dgm:pt>
    <dgm:pt modelId="{F237B910-411A-B14B-97DD-42E99CD66EF3}" type="sibTrans" cxnId="{7AAB6917-4913-0647-9D9E-1E34EC3E821C}">
      <dgm:prSet/>
      <dgm:spPr/>
      <dgm:t>
        <a:bodyPr/>
        <a:lstStyle/>
        <a:p>
          <a:endParaRPr lang="en-US"/>
        </a:p>
      </dgm:t>
    </dgm:pt>
    <dgm:pt modelId="{923E3F8C-B9F2-8541-8CBB-E0231363841B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</dgm:t>
    </dgm:pt>
    <dgm:pt modelId="{0A57E603-35EF-224A-990E-42A6A4DA497A}" type="parTrans" cxnId="{8F092CE6-BF7E-3D44-B9BE-4D9883ED1FC6}">
      <dgm:prSet/>
      <dgm:spPr/>
      <dgm:t>
        <a:bodyPr/>
        <a:lstStyle/>
        <a:p>
          <a:endParaRPr lang="en-US"/>
        </a:p>
      </dgm:t>
    </dgm:pt>
    <dgm:pt modelId="{20C9A51F-BB94-AF4F-AA6D-0AD5FF4139E0}" type="sibTrans" cxnId="{8F092CE6-BF7E-3D44-B9BE-4D9883ED1FC6}">
      <dgm:prSet/>
      <dgm:spPr/>
      <dgm:t>
        <a:bodyPr/>
        <a:lstStyle/>
        <a:p>
          <a:endParaRPr lang="en-US"/>
        </a:p>
      </dgm:t>
    </dgm:pt>
    <dgm:pt modelId="{BD1192C5-E253-D54A-A9C5-016912D47BE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gm:t>
    </dgm:pt>
    <dgm:pt modelId="{D22CF244-E439-BD45-9260-B0AE468AC548}" type="parTrans" cxnId="{05DE2462-9DAE-B64C-9A2F-F9E8777CC15E}">
      <dgm:prSet/>
      <dgm:spPr/>
      <dgm:t>
        <a:bodyPr/>
        <a:lstStyle/>
        <a:p>
          <a:endParaRPr lang="en-US"/>
        </a:p>
      </dgm:t>
    </dgm:pt>
    <dgm:pt modelId="{4E56A615-1A61-7F4A-B679-DF2800148D2A}" type="sibTrans" cxnId="{05DE2462-9DAE-B64C-9A2F-F9E8777CC15E}">
      <dgm:prSet/>
      <dgm:spPr/>
      <dgm:t>
        <a:bodyPr/>
        <a:lstStyle/>
        <a:p>
          <a:endParaRPr lang="en-US"/>
        </a:p>
      </dgm:t>
    </dgm:pt>
    <dgm:pt modelId="{1E043835-DBBA-3347-89C0-A00CF974BD12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Estimation</a:t>
          </a:r>
        </a:p>
      </dgm:t>
    </dgm:pt>
    <dgm:pt modelId="{BE1DE76B-0988-674A-9A84-6BB0C2B29371}" type="parTrans" cxnId="{FD7B95BF-7A7A-CD42-9FC4-1D51B8850905}">
      <dgm:prSet/>
      <dgm:spPr/>
      <dgm:t>
        <a:bodyPr/>
        <a:lstStyle/>
        <a:p>
          <a:endParaRPr lang="en-US"/>
        </a:p>
      </dgm:t>
    </dgm:pt>
    <dgm:pt modelId="{E6A6BD80-E762-3A43-9059-1ADA3D8FEC8E}" type="sibTrans" cxnId="{FD7B95BF-7A7A-CD42-9FC4-1D51B8850905}">
      <dgm:prSet/>
      <dgm:spPr/>
      <dgm:t>
        <a:bodyPr/>
        <a:lstStyle/>
        <a:p>
          <a:endParaRPr lang="en-US"/>
        </a:p>
      </dgm:t>
    </dgm:pt>
    <dgm:pt modelId="{297B2DBD-667F-E341-83AE-AC55D0179A15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gm:t>
    </dgm:pt>
    <dgm:pt modelId="{DD3B3CE7-F001-A946-B0D1-4B63C8180781}" type="parTrans" cxnId="{BC58AE42-3FF7-5540-87E8-EFDCDF722797}">
      <dgm:prSet/>
      <dgm:spPr/>
      <dgm:t>
        <a:bodyPr/>
        <a:lstStyle/>
        <a:p>
          <a:endParaRPr lang="en-US"/>
        </a:p>
      </dgm:t>
    </dgm:pt>
    <dgm:pt modelId="{878FAC5E-3CED-5A42-8EDD-90A6CF8A4562}" type="sibTrans" cxnId="{BC58AE42-3FF7-5540-87E8-EFDCDF722797}">
      <dgm:prSet/>
      <dgm:spPr/>
      <dgm:t>
        <a:bodyPr/>
        <a:lstStyle/>
        <a:p>
          <a:endParaRPr lang="en-US"/>
        </a:p>
      </dgm:t>
    </dgm:pt>
    <dgm:pt modelId="{34F6C721-E075-5A4A-A2A2-13DB42EA901F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Prediction</a:t>
          </a:r>
        </a:p>
      </dgm:t>
    </dgm:pt>
    <dgm:pt modelId="{F3D8C127-922F-0C4D-8914-0069AC0FBDD2}" type="parTrans" cxnId="{63607DE8-1093-084B-BF83-182BCCFDE861}">
      <dgm:prSet/>
      <dgm:spPr/>
      <dgm:t>
        <a:bodyPr/>
        <a:lstStyle/>
        <a:p>
          <a:endParaRPr lang="en-US"/>
        </a:p>
      </dgm:t>
    </dgm:pt>
    <dgm:pt modelId="{6CBBA53A-1D86-B14B-80C4-4AF823900935}" type="sibTrans" cxnId="{63607DE8-1093-084B-BF83-182BCCFDE861}">
      <dgm:prSet/>
      <dgm:spPr/>
      <dgm:t>
        <a:bodyPr/>
        <a:lstStyle/>
        <a:p>
          <a:endParaRPr lang="en-US"/>
        </a:p>
      </dgm:t>
    </dgm:pt>
    <dgm:pt modelId="{EAAE45AF-232A-D54D-A625-32454CAAC81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gm:t>
    </dgm:pt>
    <dgm:pt modelId="{212B8FAB-2197-B94E-A9B6-3B67EDC2AFC5}" type="parTrans" cxnId="{C8972883-25C5-9845-A288-FD7CA1E71FC2}">
      <dgm:prSet/>
      <dgm:spPr/>
      <dgm:t>
        <a:bodyPr/>
        <a:lstStyle/>
        <a:p>
          <a:endParaRPr lang="en-US"/>
        </a:p>
      </dgm:t>
    </dgm:pt>
    <dgm:pt modelId="{E8AD20EA-AC65-5E47-9C53-17EB8383071B}" type="sibTrans" cxnId="{C8972883-25C5-9845-A288-FD7CA1E71FC2}">
      <dgm:prSet/>
      <dgm:spPr/>
      <dgm:t>
        <a:bodyPr/>
        <a:lstStyle/>
        <a:p>
          <a:endParaRPr lang="en-US"/>
        </a:p>
      </dgm:t>
    </dgm:pt>
    <dgm:pt modelId="{39AF2919-BC0D-7846-9833-A64C18B24796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Planning</a:t>
          </a:r>
        </a:p>
      </dgm:t>
    </dgm:pt>
    <dgm:pt modelId="{5F1E6FF0-E8C0-3244-AEFA-91F831A6A90E}" type="parTrans" cxnId="{B52B6583-9E85-0149-96EF-1C5E314063E1}">
      <dgm:prSet/>
      <dgm:spPr/>
      <dgm:t>
        <a:bodyPr/>
        <a:lstStyle/>
        <a:p>
          <a:endParaRPr lang="en-US"/>
        </a:p>
      </dgm:t>
    </dgm:pt>
    <dgm:pt modelId="{B859A497-1D79-044D-8660-CD396C676498}" type="sibTrans" cxnId="{B52B6583-9E85-0149-96EF-1C5E314063E1}">
      <dgm:prSet/>
      <dgm:spPr/>
      <dgm:t>
        <a:bodyPr/>
        <a:lstStyle/>
        <a:p>
          <a:endParaRPr lang="en-US"/>
        </a:p>
      </dgm:t>
    </dgm:pt>
    <dgm:pt modelId="{469964DB-4AB3-CC47-8B64-B72765605B64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Assessment</a:t>
          </a:r>
        </a:p>
      </dgm:t>
    </dgm:pt>
    <dgm:pt modelId="{17B15F77-2D7F-0546-8249-3E7E46F41640}" type="parTrans" cxnId="{13390D26-6C34-1B42-A77E-6CB95F1ADCEF}">
      <dgm:prSet/>
      <dgm:spPr/>
      <dgm:t>
        <a:bodyPr/>
        <a:lstStyle/>
        <a:p>
          <a:endParaRPr lang="en-US"/>
        </a:p>
      </dgm:t>
    </dgm:pt>
    <dgm:pt modelId="{899F9170-9024-3647-93BA-D2F8A321569D}" type="sibTrans" cxnId="{13390D26-6C34-1B42-A77E-6CB95F1ADCEF}">
      <dgm:prSet/>
      <dgm:spPr/>
      <dgm:t>
        <a:bodyPr/>
        <a:lstStyle/>
        <a:p>
          <a:endParaRPr lang="en-US"/>
        </a:p>
      </dgm:t>
    </dgm:pt>
    <dgm:pt modelId="{81367E51-42CE-0B48-B55D-9E4A5234652A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</dgm:t>
    </dgm:pt>
    <dgm:pt modelId="{6F80615A-4DFB-C346-A4C1-E3A16814E67B}" type="parTrans" cxnId="{7875D5FC-C347-A544-BCB8-DCE525B8D4D1}">
      <dgm:prSet/>
      <dgm:spPr/>
      <dgm:t>
        <a:bodyPr/>
        <a:lstStyle/>
        <a:p>
          <a:endParaRPr lang="en-US"/>
        </a:p>
      </dgm:t>
    </dgm:pt>
    <dgm:pt modelId="{28DCA91B-0E20-3D42-ADA7-86CC82450AE0}" type="sibTrans" cxnId="{7875D5FC-C347-A544-BCB8-DCE525B8D4D1}">
      <dgm:prSet/>
      <dgm:spPr/>
      <dgm:t>
        <a:bodyPr/>
        <a:lstStyle/>
        <a:p>
          <a:endParaRPr lang="en-US"/>
        </a:p>
      </dgm:t>
    </dgm:pt>
    <dgm:pt modelId="{1E786715-090C-CF44-BE73-0BFB71798DF9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</dgm:t>
    </dgm:pt>
    <dgm:pt modelId="{AC67A7C6-B6D3-234D-B01E-D909C5C7754E}" type="parTrans" cxnId="{14252B0C-06CB-0141-942E-9AAEC0E5493D}">
      <dgm:prSet/>
      <dgm:spPr/>
      <dgm:t>
        <a:bodyPr/>
        <a:lstStyle/>
        <a:p>
          <a:endParaRPr lang="en-US"/>
        </a:p>
      </dgm:t>
    </dgm:pt>
    <dgm:pt modelId="{EFC6843F-38FA-3F47-ACAC-754EEFC63159}" type="sibTrans" cxnId="{14252B0C-06CB-0141-942E-9AAEC0E5493D}">
      <dgm:prSet/>
      <dgm:spPr/>
      <dgm:t>
        <a:bodyPr/>
        <a:lstStyle/>
        <a:p>
          <a:endParaRPr lang="en-US"/>
        </a:p>
      </dgm:t>
    </dgm:pt>
    <dgm:pt modelId="{13D3ADC4-E397-534D-B880-00494F1CCC0D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gm:t>
    </dgm:pt>
    <dgm:pt modelId="{7E14A784-A626-7F4F-93F3-0B7C15716727}" type="parTrans" cxnId="{F7014384-55AB-3442-A721-ED5E50FC72AF}">
      <dgm:prSet/>
      <dgm:spPr/>
      <dgm:t>
        <a:bodyPr/>
        <a:lstStyle/>
        <a:p>
          <a:endParaRPr lang="en-US"/>
        </a:p>
      </dgm:t>
    </dgm:pt>
    <dgm:pt modelId="{A940B410-48BF-934E-B374-F8A611FC8144}" type="sibTrans" cxnId="{F7014384-55AB-3442-A721-ED5E50FC72AF}">
      <dgm:prSet/>
      <dgm:spPr/>
      <dgm:t>
        <a:bodyPr/>
        <a:lstStyle/>
        <a:p>
          <a:endParaRPr lang="en-US"/>
        </a:p>
      </dgm:t>
    </dgm:pt>
    <dgm:pt modelId="{DC985000-3A0A-A445-A4F3-F32E3232FAAC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gm:t>
    </dgm:pt>
    <dgm:pt modelId="{6F8D8078-6260-1F4F-A0AD-F6C73AB3883F}" type="parTrans" cxnId="{FE82393A-23CA-D04F-BE4C-DB28C2823EAE}">
      <dgm:prSet/>
      <dgm:spPr/>
      <dgm:t>
        <a:bodyPr/>
        <a:lstStyle/>
        <a:p>
          <a:endParaRPr lang="en-US"/>
        </a:p>
      </dgm:t>
    </dgm:pt>
    <dgm:pt modelId="{ECDF9917-14EC-CA4B-8331-E0CA3E450E93}" type="sibTrans" cxnId="{FE82393A-23CA-D04F-BE4C-DB28C2823EAE}">
      <dgm:prSet/>
      <dgm:spPr/>
      <dgm:t>
        <a:bodyPr/>
        <a:lstStyle/>
        <a:p>
          <a:endParaRPr lang="en-US"/>
        </a:p>
      </dgm:t>
    </dgm:pt>
    <dgm:pt modelId="{E39A2655-AE4E-7749-8CC4-AEB1A03D7CE2}" type="pres">
      <dgm:prSet presAssocID="{0564DDBE-BF75-1445-8FCE-09E7A992CC3F}" presName="Name0" presStyleCnt="0">
        <dgm:presLayoutVars>
          <dgm:dir/>
          <dgm:animLvl val="lvl"/>
          <dgm:resizeHandles val="exact"/>
        </dgm:presLayoutVars>
      </dgm:prSet>
      <dgm:spPr/>
    </dgm:pt>
    <dgm:pt modelId="{A60C1302-19AA-3B4E-924C-57946360CC67}" type="pres">
      <dgm:prSet presAssocID="{74328599-05DE-C349-BFDC-3F0C899C9DF8}" presName="linNode" presStyleCnt="0"/>
      <dgm:spPr/>
    </dgm:pt>
    <dgm:pt modelId="{20228D19-1135-BB44-8E5D-B9831BB13F71}" type="pres">
      <dgm:prSet presAssocID="{74328599-05DE-C349-BFDC-3F0C899C9DF8}" presName="parentText" presStyleLbl="node1" presStyleIdx="0" presStyleCnt="5" custScaleX="66789">
        <dgm:presLayoutVars>
          <dgm:chMax val="1"/>
          <dgm:bulletEnabled val="1"/>
        </dgm:presLayoutVars>
      </dgm:prSet>
      <dgm:spPr/>
    </dgm:pt>
    <dgm:pt modelId="{AF250B2D-9019-CF41-BC9E-3777BD733928}" type="pres">
      <dgm:prSet presAssocID="{74328599-05DE-C349-BFDC-3F0C899C9DF8}" presName="descendantText" presStyleLbl="alignAccFollowNode1" presStyleIdx="0" presStyleCnt="5" custScaleX="238904">
        <dgm:presLayoutVars>
          <dgm:bulletEnabled val="1"/>
        </dgm:presLayoutVars>
      </dgm:prSet>
      <dgm:spPr/>
    </dgm:pt>
    <dgm:pt modelId="{0AA9486A-A99D-8141-9E50-996E5F678CC1}" type="pres">
      <dgm:prSet presAssocID="{F237B910-411A-B14B-97DD-42E99CD66EF3}" presName="sp" presStyleCnt="0"/>
      <dgm:spPr/>
    </dgm:pt>
    <dgm:pt modelId="{1A053599-0686-0D43-BD7D-FEB5B223A7D2}" type="pres">
      <dgm:prSet presAssocID="{1E043835-DBBA-3347-89C0-A00CF974BD12}" presName="linNode" presStyleCnt="0"/>
      <dgm:spPr/>
    </dgm:pt>
    <dgm:pt modelId="{C4E60204-7CB4-904D-8C55-E1E55F2A9B90}" type="pres">
      <dgm:prSet presAssocID="{1E043835-DBBA-3347-89C0-A00CF974BD12}" presName="parentText" presStyleLbl="node1" presStyleIdx="1" presStyleCnt="5" custScaleX="66789">
        <dgm:presLayoutVars>
          <dgm:chMax val="1"/>
          <dgm:bulletEnabled val="1"/>
        </dgm:presLayoutVars>
      </dgm:prSet>
      <dgm:spPr/>
    </dgm:pt>
    <dgm:pt modelId="{7699BC5E-CC71-1342-A770-BCA29D2FEED3}" type="pres">
      <dgm:prSet presAssocID="{1E043835-DBBA-3347-89C0-A00CF974BD12}" presName="descendantText" presStyleLbl="alignAccFollowNode1" presStyleIdx="1" presStyleCnt="5" custScaleX="238904">
        <dgm:presLayoutVars>
          <dgm:bulletEnabled val="1"/>
        </dgm:presLayoutVars>
      </dgm:prSet>
      <dgm:spPr/>
    </dgm:pt>
    <dgm:pt modelId="{B70327CB-F950-5F48-9944-080387DB7952}" type="pres">
      <dgm:prSet presAssocID="{E6A6BD80-E762-3A43-9059-1ADA3D8FEC8E}" presName="sp" presStyleCnt="0"/>
      <dgm:spPr/>
    </dgm:pt>
    <dgm:pt modelId="{F4825E34-A446-744A-80A0-82115FC112B5}" type="pres">
      <dgm:prSet presAssocID="{34F6C721-E075-5A4A-A2A2-13DB42EA901F}" presName="linNode" presStyleCnt="0"/>
      <dgm:spPr/>
    </dgm:pt>
    <dgm:pt modelId="{5C4A73B2-D9E3-194E-A0F3-4EA8A194C6B8}" type="pres">
      <dgm:prSet presAssocID="{34F6C721-E075-5A4A-A2A2-13DB42EA901F}" presName="parentText" presStyleLbl="node1" presStyleIdx="2" presStyleCnt="5" custScaleX="66789">
        <dgm:presLayoutVars>
          <dgm:chMax val="1"/>
          <dgm:bulletEnabled val="1"/>
        </dgm:presLayoutVars>
      </dgm:prSet>
      <dgm:spPr/>
    </dgm:pt>
    <dgm:pt modelId="{8BDC3D48-E9A0-8B46-8132-4D9B694F0F3D}" type="pres">
      <dgm:prSet presAssocID="{34F6C721-E075-5A4A-A2A2-13DB42EA901F}" presName="descendantText" presStyleLbl="alignAccFollowNode1" presStyleIdx="2" presStyleCnt="5" custScaleX="238904">
        <dgm:presLayoutVars>
          <dgm:bulletEnabled val="1"/>
        </dgm:presLayoutVars>
      </dgm:prSet>
      <dgm:spPr/>
    </dgm:pt>
    <dgm:pt modelId="{3B4F9686-BF21-4F42-84FE-A88C7AC3C7AD}" type="pres">
      <dgm:prSet presAssocID="{6CBBA53A-1D86-B14B-80C4-4AF823900935}" presName="sp" presStyleCnt="0"/>
      <dgm:spPr/>
    </dgm:pt>
    <dgm:pt modelId="{6437674C-E813-8D49-B522-823F7A1845AF}" type="pres">
      <dgm:prSet presAssocID="{39AF2919-BC0D-7846-9833-A64C18B24796}" presName="linNode" presStyleCnt="0"/>
      <dgm:spPr/>
    </dgm:pt>
    <dgm:pt modelId="{2A9B0C7A-460B-2347-80DC-55EC209489C7}" type="pres">
      <dgm:prSet presAssocID="{39AF2919-BC0D-7846-9833-A64C18B24796}" presName="parentText" presStyleLbl="node1" presStyleIdx="3" presStyleCnt="5" custScaleX="66789">
        <dgm:presLayoutVars>
          <dgm:chMax val="1"/>
          <dgm:bulletEnabled val="1"/>
        </dgm:presLayoutVars>
      </dgm:prSet>
      <dgm:spPr/>
    </dgm:pt>
    <dgm:pt modelId="{36E7FEAE-09C2-234C-9385-A0A46C75FAC5}" type="pres">
      <dgm:prSet presAssocID="{39AF2919-BC0D-7846-9833-A64C18B24796}" presName="descendantText" presStyleLbl="alignAccFollowNode1" presStyleIdx="3" presStyleCnt="5" custScaleX="238904">
        <dgm:presLayoutVars>
          <dgm:bulletEnabled val="1"/>
        </dgm:presLayoutVars>
      </dgm:prSet>
      <dgm:spPr/>
    </dgm:pt>
    <dgm:pt modelId="{FE9BCC20-425C-3D47-98A2-02C4C241ACDB}" type="pres">
      <dgm:prSet presAssocID="{B859A497-1D79-044D-8660-CD396C676498}" presName="sp" presStyleCnt="0"/>
      <dgm:spPr/>
    </dgm:pt>
    <dgm:pt modelId="{00422ED9-449A-764D-B7C3-B8CD1EF97982}" type="pres">
      <dgm:prSet presAssocID="{469964DB-4AB3-CC47-8B64-B72765605B64}" presName="linNode" presStyleCnt="0"/>
      <dgm:spPr/>
    </dgm:pt>
    <dgm:pt modelId="{11AAC21C-3B4C-4A49-8B4C-A637460881DB}" type="pres">
      <dgm:prSet presAssocID="{469964DB-4AB3-CC47-8B64-B72765605B64}" presName="parentText" presStyleLbl="node1" presStyleIdx="4" presStyleCnt="5" custScaleX="66789">
        <dgm:presLayoutVars>
          <dgm:chMax val="1"/>
          <dgm:bulletEnabled val="1"/>
        </dgm:presLayoutVars>
      </dgm:prSet>
      <dgm:spPr/>
    </dgm:pt>
    <dgm:pt modelId="{2756B871-DB59-4F47-AA21-48F6297F9657}" type="pres">
      <dgm:prSet presAssocID="{469964DB-4AB3-CC47-8B64-B72765605B64}" presName="descendantText" presStyleLbl="alignAccFollowNode1" presStyleIdx="4" presStyleCnt="5" custScaleX="238904">
        <dgm:presLayoutVars>
          <dgm:bulletEnabled val="1"/>
        </dgm:presLayoutVars>
      </dgm:prSet>
      <dgm:spPr/>
    </dgm:pt>
  </dgm:ptLst>
  <dgm:cxnLst>
    <dgm:cxn modelId="{FC56B907-7D8D-794D-A26D-DBCF9C1F1F29}" type="presOf" srcId="{81367E51-42CE-0B48-B55D-9E4A5234652A}" destId="{2756B871-DB59-4F47-AA21-48F6297F9657}" srcOrd="0" destOrd="0" presId="urn:microsoft.com/office/officeart/2005/8/layout/vList5"/>
    <dgm:cxn modelId="{14252B0C-06CB-0141-942E-9AAEC0E5493D}" srcId="{39AF2919-BC0D-7846-9833-A64C18B24796}" destId="{1E786715-090C-CF44-BE73-0BFB71798DF9}" srcOrd="0" destOrd="0" parTransId="{AC67A7C6-B6D3-234D-B01E-D909C5C7754E}" sibTransId="{EFC6843F-38FA-3F47-ACAC-754EEFC63159}"/>
    <dgm:cxn modelId="{FB825D14-4951-CD4A-BC5E-EB4FAFD2C3EC}" type="presOf" srcId="{BD1192C5-E253-D54A-A9C5-016912D47BE7}" destId="{AF250B2D-9019-CF41-BC9E-3777BD733928}" srcOrd="0" destOrd="1" presId="urn:microsoft.com/office/officeart/2005/8/layout/vList5"/>
    <dgm:cxn modelId="{7AAB6917-4913-0647-9D9E-1E34EC3E821C}" srcId="{0564DDBE-BF75-1445-8FCE-09E7A992CC3F}" destId="{74328599-05DE-C349-BFDC-3F0C899C9DF8}" srcOrd="0" destOrd="0" parTransId="{6078EF1F-BB79-9F4C-ADC1-1C99A2F6E7A9}" sibTransId="{F237B910-411A-B14B-97DD-42E99CD66EF3}"/>
    <dgm:cxn modelId="{D5EC7718-336C-514B-84D7-B882CA45DB08}" type="presOf" srcId="{39AF2919-BC0D-7846-9833-A64C18B24796}" destId="{2A9B0C7A-460B-2347-80DC-55EC209489C7}" srcOrd="0" destOrd="0" presId="urn:microsoft.com/office/officeart/2005/8/layout/vList5"/>
    <dgm:cxn modelId="{13390D26-6C34-1B42-A77E-6CB95F1ADCEF}" srcId="{0564DDBE-BF75-1445-8FCE-09E7A992CC3F}" destId="{469964DB-4AB3-CC47-8B64-B72765605B64}" srcOrd="4" destOrd="0" parTransId="{17B15F77-2D7F-0546-8249-3E7E46F41640}" sibTransId="{899F9170-9024-3647-93BA-D2F8A321569D}"/>
    <dgm:cxn modelId="{C95BF62F-CAAC-7B4A-AB91-5CC17E35E75E}" type="presOf" srcId="{74328599-05DE-C349-BFDC-3F0C899C9DF8}" destId="{20228D19-1135-BB44-8E5D-B9831BB13F71}" srcOrd="0" destOrd="0" presId="urn:microsoft.com/office/officeart/2005/8/layout/vList5"/>
    <dgm:cxn modelId="{FE82393A-23CA-D04F-BE4C-DB28C2823EAE}" srcId="{469964DB-4AB3-CC47-8B64-B72765605B64}" destId="{DC985000-3A0A-A445-A4F3-F32E3232FAAC}" srcOrd="1" destOrd="0" parTransId="{6F8D8078-6260-1F4F-A0AD-F6C73AB3883F}" sibTransId="{ECDF9917-14EC-CA4B-8331-E0CA3E450E93}"/>
    <dgm:cxn modelId="{BC58AE42-3FF7-5540-87E8-EFDCDF722797}" srcId="{1E043835-DBBA-3347-89C0-A00CF974BD12}" destId="{297B2DBD-667F-E341-83AE-AC55D0179A15}" srcOrd="0" destOrd="0" parTransId="{DD3B3CE7-F001-A946-B0D1-4B63C8180781}" sibTransId="{878FAC5E-3CED-5A42-8EDD-90A6CF8A4562}"/>
    <dgm:cxn modelId="{3834654A-2E8B-C94E-A696-C243E01CA195}" type="presOf" srcId="{1E043835-DBBA-3347-89C0-A00CF974BD12}" destId="{C4E60204-7CB4-904D-8C55-E1E55F2A9B90}" srcOrd="0" destOrd="0" presId="urn:microsoft.com/office/officeart/2005/8/layout/vList5"/>
    <dgm:cxn modelId="{6949204E-5266-574C-8484-DF79C86BEA38}" type="presOf" srcId="{DC985000-3A0A-A445-A4F3-F32E3232FAAC}" destId="{2756B871-DB59-4F47-AA21-48F6297F9657}" srcOrd="0" destOrd="1" presId="urn:microsoft.com/office/officeart/2005/8/layout/vList5"/>
    <dgm:cxn modelId="{05DE2462-9DAE-B64C-9A2F-F9E8777CC15E}" srcId="{74328599-05DE-C349-BFDC-3F0C899C9DF8}" destId="{BD1192C5-E253-D54A-A9C5-016912D47BE7}" srcOrd="1" destOrd="0" parTransId="{D22CF244-E439-BD45-9260-B0AE468AC548}" sibTransId="{4E56A615-1A61-7F4A-B679-DF2800148D2A}"/>
    <dgm:cxn modelId="{6E946F66-F286-B942-A8EC-84AAB9F83890}" type="presOf" srcId="{923E3F8C-B9F2-8541-8CBB-E0231363841B}" destId="{AF250B2D-9019-CF41-BC9E-3777BD733928}" srcOrd="0" destOrd="0" presId="urn:microsoft.com/office/officeart/2005/8/layout/vList5"/>
    <dgm:cxn modelId="{9F43DD6F-125B-B642-A442-C81FD7E82B7A}" type="presOf" srcId="{297B2DBD-667F-E341-83AE-AC55D0179A15}" destId="{7699BC5E-CC71-1342-A770-BCA29D2FEED3}" srcOrd="0" destOrd="0" presId="urn:microsoft.com/office/officeart/2005/8/layout/vList5"/>
    <dgm:cxn modelId="{C8972883-25C5-9845-A288-FD7CA1E71FC2}" srcId="{34F6C721-E075-5A4A-A2A2-13DB42EA901F}" destId="{EAAE45AF-232A-D54D-A625-32454CAAC817}" srcOrd="0" destOrd="0" parTransId="{212B8FAB-2197-B94E-A9B6-3B67EDC2AFC5}" sibTransId="{E8AD20EA-AC65-5E47-9C53-17EB8383071B}"/>
    <dgm:cxn modelId="{B52B6583-9E85-0149-96EF-1C5E314063E1}" srcId="{0564DDBE-BF75-1445-8FCE-09E7A992CC3F}" destId="{39AF2919-BC0D-7846-9833-A64C18B24796}" srcOrd="3" destOrd="0" parTransId="{5F1E6FF0-E8C0-3244-AEFA-91F831A6A90E}" sibTransId="{B859A497-1D79-044D-8660-CD396C676498}"/>
    <dgm:cxn modelId="{F7014384-55AB-3442-A721-ED5E50FC72AF}" srcId="{39AF2919-BC0D-7846-9833-A64C18B24796}" destId="{13D3ADC4-E397-534D-B880-00494F1CCC0D}" srcOrd="1" destOrd="0" parTransId="{7E14A784-A626-7F4F-93F3-0B7C15716727}" sibTransId="{A940B410-48BF-934E-B374-F8A611FC8144}"/>
    <dgm:cxn modelId="{020A3A8C-ACC8-5549-B57F-5810F7B56014}" type="presOf" srcId="{1E786715-090C-CF44-BE73-0BFB71798DF9}" destId="{36E7FEAE-09C2-234C-9385-A0A46C75FAC5}" srcOrd="0" destOrd="0" presId="urn:microsoft.com/office/officeart/2005/8/layout/vList5"/>
    <dgm:cxn modelId="{17ACE78F-FA0D-914C-8343-BDF7B2340770}" type="presOf" srcId="{469964DB-4AB3-CC47-8B64-B72765605B64}" destId="{11AAC21C-3B4C-4A49-8B4C-A637460881DB}" srcOrd="0" destOrd="0" presId="urn:microsoft.com/office/officeart/2005/8/layout/vList5"/>
    <dgm:cxn modelId="{BB622F92-DC1E-7F49-B72C-F7C0AF567ADE}" type="presOf" srcId="{34F6C721-E075-5A4A-A2A2-13DB42EA901F}" destId="{5C4A73B2-D9E3-194E-A0F3-4EA8A194C6B8}" srcOrd="0" destOrd="0" presId="urn:microsoft.com/office/officeart/2005/8/layout/vList5"/>
    <dgm:cxn modelId="{5067B4B7-6276-D44D-A121-923DD2ABC909}" type="presOf" srcId="{0564DDBE-BF75-1445-8FCE-09E7A992CC3F}" destId="{E39A2655-AE4E-7749-8CC4-AEB1A03D7CE2}" srcOrd="0" destOrd="0" presId="urn:microsoft.com/office/officeart/2005/8/layout/vList5"/>
    <dgm:cxn modelId="{FD7B95BF-7A7A-CD42-9FC4-1D51B8850905}" srcId="{0564DDBE-BF75-1445-8FCE-09E7A992CC3F}" destId="{1E043835-DBBA-3347-89C0-A00CF974BD12}" srcOrd="1" destOrd="0" parTransId="{BE1DE76B-0988-674A-9A84-6BB0C2B29371}" sibTransId="{E6A6BD80-E762-3A43-9059-1ADA3D8FEC8E}"/>
    <dgm:cxn modelId="{AFD237CB-F3D7-824E-AF71-47FB39534174}" type="presOf" srcId="{EAAE45AF-232A-D54D-A625-32454CAAC817}" destId="{8BDC3D48-E9A0-8B46-8132-4D9B694F0F3D}" srcOrd="0" destOrd="0" presId="urn:microsoft.com/office/officeart/2005/8/layout/vList5"/>
    <dgm:cxn modelId="{8F092CE6-BF7E-3D44-B9BE-4D9883ED1FC6}" srcId="{74328599-05DE-C349-BFDC-3F0C899C9DF8}" destId="{923E3F8C-B9F2-8541-8CBB-E0231363841B}" srcOrd="0" destOrd="0" parTransId="{0A57E603-35EF-224A-990E-42A6A4DA497A}" sibTransId="{20C9A51F-BB94-AF4F-AA6D-0AD5FF4139E0}"/>
    <dgm:cxn modelId="{63607DE8-1093-084B-BF83-182BCCFDE861}" srcId="{0564DDBE-BF75-1445-8FCE-09E7A992CC3F}" destId="{34F6C721-E075-5A4A-A2A2-13DB42EA901F}" srcOrd="2" destOrd="0" parTransId="{F3D8C127-922F-0C4D-8914-0069AC0FBDD2}" sibTransId="{6CBBA53A-1D86-B14B-80C4-4AF823900935}"/>
    <dgm:cxn modelId="{C772F1F3-5719-994D-84A0-1CDAF3F74041}" type="presOf" srcId="{13D3ADC4-E397-534D-B880-00494F1CCC0D}" destId="{36E7FEAE-09C2-234C-9385-A0A46C75FAC5}" srcOrd="0" destOrd="1" presId="urn:microsoft.com/office/officeart/2005/8/layout/vList5"/>
    <dgm:cxn modelId="{7875D5FC-C347-A544-BCB8-DCE525B8D4D1}" srcId="{469964DB-4AB3-CC47-8B64-B72765605B64}" destId="{81367E51-42CE-0B48-B55D-9E4A5234652A}" srcOrd="0" destOrd="0" parTransId="{6F80615A-4DFB-C346-A4C1-E3A16814E67B}" sibTransId="{28DCA91B-0E20-3D42-ADA7-86CC82450AE0}"/>
    <dgm:cxn modelId="{75417C60-DD9F-7744-B6D0-EA9E5E9C5B3E}" type="presParOf" srcId="{E39A2655-AE4E-7749-8CC4-AEB1A03D7CE2}" destId="{A60C1302-19AA-3B4E-924C-57946360CC67}" srcOrd="0" destOrd="0" presId="urn:microsoft.com/office/officeart/2005/8/layout/vList5"/>
    <dgm:cxn modelId="{7F00306E-E9C3-FC48-9EEA-2C1B9AC5DE15}" type="presParOf" srcId="{A60C1302-19AA-3B4E-924C-57946360CC67}" destId="{20228D19-1135-BB44-8E5D-B9831BB13F71}" srcOrd="0" destOrd="0" presId="urn:microsoft.com/office/officeart/2005/8/layout/vList5"/>
    <dgm:cxn modelId="{A89634C7-CCA2-3147-9C1E-BDF5FA646AE0}" type="presParOf" srcId="{A60C1302-19AA-3B4E-924C-57946360CC67}" destId="{AF250B2D-9019-CF41-BC9E-3777BD733928}" srcOrd="1" destOrd="0" presId="urn:microsoft.com/office/officeart/2005/8/layout/vList5"/>
    <dgm:cxn modelId="{0F4B448F-8840-B248-8CE6-26CE4884F7DA}" type="presParOf" srcId="{E39A2655-AE4E-7749-8CC4-AEB1A03D7CE2}" destId="{0AA9486A-A99D-8141-9E50-996E5F678CC1}" srcOrd="1" destOrd="0" presId="urn:microsoft.com/office/officeart/2005/8/layout/vList5"/>
    <dgm:cxn modelId="{82DE41D3-1F3C-1448-974C-E6799D4D6092}" type="presParOf" srcId="{E39A2655-AE4E-7749-8CC4-AEB1A03D7CE2}" destId="{1A053599-0686-0D43-BD7D-FEB5B223A7D2}" srcOrd="2" destOrd="0" presId="urn:microsoft.com/office/officeart/2005/8/layout/vList5"/>
    <dgm:cxn modelId="{B8A9B84E-DD62-CD46-8762-D2147672F82C}" type="presParOf" srcId="{1A053599-0686-0D43-BD7D-FEB5B223A7D2}" destId="{C4E60204-7CB4-904D-8C55-E1E55F2A9B90}" srcOrd="0" destOrd="0" presId="urn:microsoft.com/office/officeart/2005/8/layout/vList5"/>
    <dgm:cxn modelId="{46DD955D-00B8-864B-80A9-64C19ADEAD5B}" type="presParOf" srcId="{1A053599-0686-0D43-BD7D-FEB5B223A7D2}" destId="{7699BC5E-CC71-1342-A770-BCA29D2FEED3}" srcOrd="1" destOrd="0" presId="urn:microsoft.com/office/officeart/2005/8/layout/vList5"/>
    <dgm:cxn modelId="{3C3B09C7-7DF3-7446-9C35-5DCE6A87EC77}" type="presParOf" srcId="{E39A2655-AE4E-7749-8CC4-AEB1A03D7CE2}" destId="{B70327CB-F950-5F48-9944-080387DB7952}" srcOrd="3" destOrd="0" presId="urn:microsoft.com/office/officeart/2005/8/layout/vList5"/>
    <dgm:cxn modelId="{F21E285C-5321-E444-8A0D-060CA8058CA1}" type="presParOf" srcId="{E39A2655-AE4E-7749-8CC4-AEB1A03D7CE2}" destId="{F4825E34-A446-744A-80A0-82115FC112B5}" srcOrd="4" destOrd="0" presId="urn:microsoft.com/office/officeart/2005/8/layout/vList5"/>
    <dgm:cxn modelId="{16974320-692F-3D4F-935D-D9979778B44C}" type="presParOf" srcId="{F4825E34-A446-744A-80A0-82115FC112B5}" destId="{5C4A73B2-D9E3-194E-A0F3-4EA8A194C6B8}" srcOrd="0" destOrd="0" presId="urn:microsoft.com/office/officeart/2005/8/layout/vList5"/>
    <dgm:cxn modelId="{1E44290C-EEF5-1845-8BB5-0987CBC2BA10}" type="presParOf" srcId="{F4825E34-A446-744A-80A0-82115FC112B5}" destId="{8BDC3D48-E9A0-8B46-8132-4D9B694F0F3D}" srcOrd="1" destOrd="0" presId="urn:microsoft.com/office/officeart/2005/8/layout/vList5"/>
    <dgm:cxn modelId="{5AD7C7B2-98EA-4C45-AA28-AB502795142F}" type="presParOf" srcId="{E39A2655-AE4E-7749-8CC4-AEB1A03D7CE2}" destId="{3B4F9686-BF21-4F42-84FE-A88C7AC3C7AD}" srcOrd="5" destOrd="0" presId="urn:microsoft.com/office/officeart/2005/8/layout/vList5"/>
    <dgm:cxn modelId="{B5F17518-1E3B-3343-84F0-E43CD188FE7E}" type="presParOf" srcId="{E39A2655-AE4E-7749-8CC4-AEB1A03D7CE2}" destId="{6437674C-E813-8D49-B522-823F7A1845AF}" srcOrd="6" destOrd="0" presId="urn:microsoft.com/office/officeart/2005/8/layout/vList5"/>
    <dgm:cxn modelId="{76595BAE-22C6-BE43-AF2A-A1D0160B8A84}" type="presParOf" srcId="{6437674C-E813-8D49-B522-823F7A1845AF}" destId="{2A9B0C7A-460B-2347-80DC-55EC209489C7}" srcOrd="0" destOrd="0" presId="urn:microsoft.com/office/officeart/2005/8/layout/vList5"/>
    <dgm:cxn modelId="{6274EC8F-D112-1D45-A226-F13F668E638B}" type="presParOf" srcId="{6437674C-E813-8D49-B522-823F7A1845AF}" destId="{36E7FEAE-09C2-234C-9385-A0A46C75FAC5}" srcOrd="1" destOrd="0" presId="urn:microsoft.com/office/officeart/2005/8/layout/vList5"/>
    <dgm:cxn modelId="{1FFF47A7-6D2A-7340-882A-B64DB6CF9779}" type="presParOf" srcId="{E39A2655-AE4E-7749-8CC4-AEB1A03D7CE2}" destId="{FE9BCC20-425C-3D47-98A2-02C4C241ACDB}" srcOrd="7" destOrd="0" presId="urn:microsoft.com/office/officeart/2005/8/layout/vList5"/>
    <dgm:cxn modelId="{7D1C6A85-CAE0-164D-B7A7-465213366DEB}" type="presParOf" srcId="{E39A2655-AE4E-7749-8CC4-AEB1A03D7CE2}" destId="{00422ED9-449A-764D-B7C3-B8CD1EF97982}" srcOrd="8" destOrd="0" presId="urn:microsoft.com/office/officeart/2005/8/layout/vList5"/>
    <dgm:cxn modelId="{EBBA0B4D-2759-FC44-B467-A929F8849FCD}" type="presParOf" srcId="{00422ED9-449A-764D-B7C3-B8CD1EF97982}" destId="{11AAC21C-3B4C-4A49-8B4C-A637460881DB}" srcOrd="0" destOrd="0" presId="urn:microsoft.com/office/officeart/2005/8/layout/vList5"/>
    <dgm:cxn modelId="{24FCAC58-FC58-CF45-B844-D37260C4296E}" type="presParOf" srcId="{00422ED9-449A-764D-B7C3-B8CD1EF97982}" destId="{2756B871-DB59-4F47-AA21-48F6297F965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64DDBE-BF75-1445-8FCE-09E7A992CC3F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328599-05DE-C349-BFDC-3F0C899C9DF8}">
      <dgm:prSet phldrT="[Text]"/>
      <dgm:spPr>
        <a:solidFill>
          <a:srgbClr val="99241B"/>
        </a:solidFill>
      </dgm:spPr>
      <dgm:t>
        <a:bodyPr/>
        <a:lstStyle/>
        <a:p>
          <a:r>
            <a:rPr lang="en-US" dirty="0">
              <a:latin typeface="Julius Sans One"/>
              <a:cs typeface="Julius Sans One"/>
            </a:rPr>
            <a:t>Insight</a:t>
          </a:r>
        </a:p>
      </dgm:t>
    </dgm:pt>
    <dgm:pt modelId="{6078EF1F-BB79-9F4C-ADC1-1C99A2F6E7A9}" type="parTrans" cxnId="{7AAB6917-4913-0647-9D9E-1E34EC3E821C}">
      <dgm:prSet/>
      <dgm:spPr/>
      <dgm:t>
        <a:bodyPr/>
        <a:lstStyle/>
        <a:p>
          <a:endParaRPr lang="en-US"/>
        </a:p>
      </dgm:t>
    </dgm:pt>
    <dgm:pt modelId="{F237B910-411A-B14B-97DD-42E99CD66EF3}" type="sibTrans" cxnId="{7AAB6917-4913-0647-9D9E-1E34EC3E821C}">
      <dgm:prSet/>
      <dgm:spPr/>
      <dgm:t>
        <a:bodyPr/>
        <a:lstStyle/>
        <a:p>
          <a:endParaRPr lang="en-US"/>
        </a:p>
      </dgm:t>
    </dgm:pt>
    <dgm:pt modelId="{923E3F8C-B9F2-8541-8CBB-E0231363841B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</dgm:t>
    </dgm:pt>
    <dgm:pt modelId="{0A57E603-35EF-224A-990E-42A6A4DA497A}" type="parTrans" cxnId="{8F092CE6-BF7E-3D44-B9BE-4D9883ED1FC6}">
      <dgm:prSet/>
      <dgm:spPr/>
      <dgm:t>
        <a:bodyPr/>
        <a:lstStyle/>
        <a:p>
          <a:endParaRPr lang="en-US"/>
        </a:p>
      </dgm:t>
    </dgm:pt>
    <dgm:pt modelId="{20C9A51F-BB94-AF4F-AA6D-0AD5FF4139E0}" type="sibTrans" cxnId="{8F092CE6-BF7E-3D44-B9BE-4D9883ED1FC6}">
      <dgm:prSet/>
      <dgm:spPr/>
      <dgm:t>
        <a:bodyPr/>
        <a:lstStyle/>
        <a:p>
          <a:endParaRPr lang="en-US"/>
        </a:p>
      </dgm:t>
    </dgm:pt>
    <dgm:pt modelId="{BD1192C5-E253-D54A-A9C5-016912D47BE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gm:t>
    </dgm:pt>
    <dgm:pt modelId="{D22CF244-E439-BD45-9260-B0AE468AC548}" type="parTrans" cxnId="{05DE2462-9DAE-B64C-9A2F-F9E8777CC15E}">
      <dgm:prSet/>
      <dgm:spPr/>
      <dgm:t>
        <a:bodyPr/>
        <a:lstStyle/>
        <a:p>
          <a:endParaRPr lang="en-US"/>
        </a:p>
      </dgm:t>
    </dgm:pt>
    <dgm:pt modelId="{4E56A615-1A61-7F4A-B679-DF2800148D2A}" type="sibTrans" cxnId="{05DE2462-9DAE-B64C-9A2F-F9E8777CC15E}">
      <dgm:prSet/>
      <dgm:spPr/>
      <dgm:t>
        <a:bodyPr/>
        <a:lstStyle/>
        <a:p>
          <a:endParaRPr lang="en-US"/>
        </a:p>
      </dgm:t>
    </dgm:pt>
    <dgm:pt modelId="{1E043835-DBBA-3347-89C0-A00CF974BD12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Estimation</a:t>
          </a:r>
        </a:p>
      </dgm:t>
    </dgm:pt>
    <dgm:pt modelId="{BE1DE76B-0988-674A-9A84-6BB0C2B29371}" type="parTrans" cxnId="{FD7B95BF-7A7A-CD42-9FC4-1D51B8850905}">
      <dgm:prSet/>
      <dgm:spPr/>
      <dgm:t>
        <a:bodyPr/>
        <a:lstStyle/>
        <a:p>
          <a:endParaRPr lang="en-US"/>
        </a:p>
      </dgm:t>
    </dgm:pt>
    <dgm:pt modelId="{E6A6BD80-E762-3A43-9059-1ADA3D8FEC8E}" type="sibTrans" cxnId="{FD7B95BF-7A7A-CD42-9FC4-1D51B8850905}">
      <dgm:prSet/>
      <dgm:spPr/>
      <dgm:t>
        <a:bodyPr/>
        <a:lstStyle/>
        <a:p>
          <a:endParaRPr lang="en-US"/>
        </a:p>
      </dgm:t>
    </dgm:pt>
    <dgm:pt modelId="{297B2DBD-667F-E341-83AE-AC55D0179A15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gm:t>
    </dgm:pt>
    <dgm:pt modelId="{DD3B3CE7-F001-A946-B0D1-4B63C8180781}" type="parTrans" cxnId="{BC58AE42-3FF7-5540-87E8-EFDCDF722797}">
      <dgm:prSet/>
      <dgm:spPr/>
      <dgm:t>
        <a:bodyPr/>
        <a:lstStyle/>
        <a:p>
          <a:endParaRPr lang="en-US"/>
        </a:p>
      </dgm:t>
    </dgm:pt>
    <dgm:pt modelId="{878FAC5E-3CED-5A42-8EDD-90A6CF8A4562}" type="sibTrans" cxnId="{BC58AE42-3FF7-5540-87E8-EFDCDF722797}">
      <dgm:prSet/>
      <dgm:spPr/>
      <dgm:t>
        <a:bodyPr/>
        <a:lstStyle/>
        <a:p>
          <a:endParaRPr lang="en-US"/>
        </a:p>
      </dgm:t>
    </dgm:pt>
    <dgm:pt modelId="{34F6C721-E075-5A4A-A2A2-13DB42EA901F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Prediction</a:t>
          </a:r>
        </a:p>
      </dgm:t>
    </dgm:pt>
    <dgm:pt modelId="{F3D8C127-922F-0C4D-8914-0069AC0FBDD2}" type="parTrans" cxnId="{63607DE8-1093-084B-BF83-182BCCFDE861}">
      <dgm:prSet/>
      <dgm:spPr/>
      <dgm:t>
        <a:bodyPr/>
        <a:lstStyle/>
        <a:p>
          <a:endParaRPr lang="en-US"/>
        </a:p>
      </dgm:t>
    </dgm:pt>
    <dgm:pt modelId="{6CBBA53A-1D86-B14B-80C4-4AF823900935}" type="sibTrans" cxnId="{63607DE8-1093-084B-BF83-182BCCFDE861}">
      <dgm:prSet/>
      <dgm:spPr/>
      <dgm:t>
        <a:bodyPr/>
        <a:lstStyle/>
        <a:p>
          <a:endParaRPr lang="en-US"/>
        </a:p>
      </dgm:t>
    </dgm:pt>
    <dgm:pt modelId="{EAAE45AF-232A-D54D-A625-32454CAAC81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gm:t>
    </dgm:pt>
    <dgm:pt modelId="{212B8FAB-2197-B94E-A9B6-3B67EDC2AFC5}" type="parTrans" cxnId="{C8972883-25C5-9845-A288-FD7CA1E71FC2}">
      <dgm:prSet/>
      <dgm:spPr/>
      <dgm:t>
        <a:bodyPr/>
        <a:lstStyle/>
        <a:p>
          <a:endParaRPr lang="en-US"/>
        </a:p>
      </dgm:t>
    </dgm:pt>
    <dgm:pt modelId="{E8AD20EA-AC65-5E47-9C53-17EB8383071B}" type="sibTrans" cxnId="{C8972883-25C5-9845-A288-FD7CA1E71FC2}">
      <dgm:prSet/>
      <dgm:spPr/>
      <dgm:t>
        <a:bodyPr/>
        <a:lstStyle/>
        <a:p>
          <a:endParaRPr lang="en-US"/>
        </a:p>
      </dgm:t>
    </dgm:pt>
    <dgm:pt modelId="{39AF2919-BC0D-7846-9833-A64C18B24796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Planning</a:t>
          </a:r>
        </a:p>
      </dgm:t>
    </dgm:pt>
    <dgm:pt modelId="{5F1E6FF0-E8C0-3244-AEFA-91F831A6A90E}" type="parTrans" cxnId="{B52B6583-9E85-0149-96EF-1C5E314063E1}">
      <dgm:prSet/>
      <dgm:spPr/>
      <dgm:t>
        <a:bodyPr/>
        <a:lstStyle/>
        <a:p>
          <a:endParaRPr lang="en-US"/>
        </a:p>
      </dgm:t>
    </dgm:pt>
    <dgm:pt modelId="{B859A497-1D79-044D-8660-CD396C676498}" type="sibTrans" cxnId="{B52B6583-9E85-0149-96EF-1C5E314063E1}">
      <dgm:prSet/>
      <dgm:spPr/>
      <dgm:t>
        <a:bodyPr/>
        <a:lstStyle/>
        <a:p>
          <a:endParaRPr lang="en-US"/>
        </a:p>
      </dgm:t>
    </dgm:pt>
    <dgm:pt modelId="{469964DB-4AB3-CC47-8B64-B72765605B64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Assessment</a:t>
          </a:r>
        </a:p>
      </dgm:t>
    </dgm:pt>
    <dgm:pt modelId="{17B15F77-2D7F-0546-8249-3E7E46F41640}" type="parTrans" cxnId="{13390D26-6C34-1B42-A77E-6CB95F1ADCEF}">
      <dgm:prSet/>
      <dgm:spPr/>
      <dgm:t>
        <a:bodyPr/>
        <a:lstStyle/>
        <a:p>
          <a:endParaRPr lang="en-US"/>
        </a:p>
      </dgm:t>
    </dgm:pt>
    <dgm:pt modelId="{899F9170-9024-3647-93BA-D2F8A321569D}" type="sibTrans" cxnId="{13390D26-6C34-1B42-A77E-6CB95F1ADCEF}">
      <dgm:prSet/>
      <dgm:spPr/>
      <dgm:t>
        <a:bodyPr/>
        <a:lstStyle/>
        <a:p>
          <a:endParaRPr lang="en-US"/>
        </a:p>
      </dgm:t>
    </dgm:pt>
    <dgm:pt modelId="{81367E51-42CE-0B48-B55D-9E4A5234652A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</dgm:t>
    </dgm:pt>
    <dgm:pt modelId="{6F80615A-4DFB-C346-A4C1-E3A16814E67B}" type="parTrans" cxnId="{7875D5FC-C347-A544-BCB8-DCE525B8D4D1}">
      <dgm:prSet/>
      <dgm:spPr/>
      <dgm:t>
        <a:bodyPr/>
        <a:lstStyle/>
        <a:p>
          <a:endParaRPr lang="en-US"/>
        </a:p>
      </dgm:t>
    </dgm:pt>
    <dgm:pt modelId="{28DCA91B-0E20-3D42-ADA7-86CC82450AE0}" type="sibTrans" cxnId="{7875D5FC-C347-A544-BCB8-DCE525B8D4D1}">
      <dgm:prSet/>
      <dgm:spPr/>
      <dgm:t>
        <a:bodyPr/>
        <a:lstStyle/>
        <a:p>
          <a:endParaRPr lang="en-US"/>
        </a:p>
      </dgm:t>
    </dgm:pt>
    <dgm:pt modelId="{1E786715-090C-CF44-BE73-0BFB71798DF9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</dgm:t>
    </dgm:pt>
    <dgm:pt modelId="{AC67A7C6-B6D3-234D-B01E-D909C5C7754E}" type="parTrans" cxnId="{14252B0C-06CB-0141-942E-9AAEC0E5493D}">
      <dgm:prSet/>
      <dgm:spPr/>
      <dgm:t>
        <a:bodyPr/>
        <a:lstStyle/>
        <a:p>
          <a:endParaRPr lang="en-US"/>
        </a:p>
      </dgm:t>
    </dgm:pt>
    <dgm:pt modelId="{EFC6843F-38FA-3F47-ACAC-754EEFC63159}" type="sibTrans" cxnId="{14252B0C-06CB-0141-942E-9AAEC0E5493D}">
      <dgm:prSet/>
      <dgm:spPr/>
      <dgm:t>
        <a:bodyPr/>
        <a:lstStyle/>
        <a:p>
          <a:endParaRPr lang="en-US"/>
        </a:p>
      </dgm:t>
    </dgm:pt>
    <dgm:pt modelId="{13D3ADC4-E397-534D-B880-00494F1CCC0D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gm:t>
    </dgm:pt>
    <dgm:pt modelId="{7E14A784-A626-7F4F-93F3-0B7C15716727}" type="parTrans" cxnId="{F7014384-55AB-3442-A721-ED5E50FC72AF}">
      <dgm:prSet/>
      <dgm:spPr/>
      <dgm:t>
        <a:bodyPr/>
        <a:lstStyle/>
        <a:p>
          <a:endParaRPr lang="en-US"/>
        </a:p>
      </dgm:t>
    </dgm:pt>
    <dgm:pt modelId="{A940B410-48BF-934E-B374-F8A611FC8144}" type="sibTrans" cxnId="{F7014384-55AB-3442-A721-ED5E50FC72AF}">
      <dgm:prSet/>
      <dgm:spPr/>
      <dgm:t>
        <a:bodyPr/>
        <a:lstStyle/>
        <a:p>
          <a:endParaRPr lang="en-US"/>
        </a:p>
      </dgm:t>
    </dgm:pt>
    <dgm:pt modelId="{DC985000-3A0A-A445-A4F3-F32E3232FAAC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gm:t>
    </dgm:pt>
    <dgm:pt modelId="{6F8D8078-6260-1F4F-A0AD-F6C73AB3883F}" type="parTrans" cxnId="{FE82393A-23CA-D04F-BE4C-DB28C2823EAE}">
      <dgm:prSet/>
      <dgm:spPr/>
      <dgm:t>
        <a:bodyPr/>
        <a:lstStyle/>
        <a:p>
          <a:endParaRPr lang="en-US"/>
        </a:p>
      </dgm:t>
    </dgm:pt>
    <dgm:pt modelId="{ECDF9917-14EC-CA4B-8331-E0CA3E450E93}" type="sibTrans" cxnId="{FE82393A-23CA-D04F-BE4C-DB28C2823EAE}">
      <dgm:prSet/>
      <dgm:spPr/>
      <dgm:t>
        <a:bodyPr/>
        <a:lstStyle/>
        <a:p>
          <a:endParaRPr lang="en-US"/>
        </a:p>
      </dgm:t>
    </dgm:pt>
    <dgm:pt modelId="{E39A2655-AE4E-7749-8CC4-AEB1A03D7CE2}" type="pres">
      <dgm:prSet presAssocID="{0564DDBE-BF75-1445-8FCE-09E7A992CC3F}" presName="Name0" presStyleCnt="0">
        <dgm:presLayoutVars>
          <dgm:dir/>
          <dgm:animLvl val="lvl"/>
          <dgm:resizeHandles val="exact"/>
        </dgm:presLayoutVars>
      </dgm:prSet>
      <dgm:spPr/>
    </dgm:pt>
    <dgm:pt modelId="{A60C1302-19AA-3B4E-924C-57946360CC67}" type="pres">
      <dgm:prSet presAssocID="{74328599-05DE-C349-BFDC-3F0C899C9DF8}" presName="linNode" presStyleCnt="0"/>
      <dgm:spPr/>
    </dgm:pt>
    <dgm:pt modelId="{20228D19-1135-BB44-8E5D-B9831BB13F71}" type="pres">
      <dgm:prSet presAssocID="{74328599-05DE-C349-BFDC-3F0C899C9DF8}" presName="parentText" presStyleLbl="node1" presStyleIdx="0" presStyleCnt="5" custScaleX="66789">
        <dgm:presLayoutVars>
          <dgm:chMax val="1"/>
          <dgm:bulletEnabled val="1"/>
        </dgm:presLayoutVars>
      </dgm:prSet>
      <dgm:spPr/>
    </dgm:pt>
    <dgm:pt modelId="{AF250B2D-9019-CF41-BC9E-3777BD733928}" type="pres">
      <dgm:prSet presAssocID="{74328599-05DE-C349-BFDC-3F0C899C9DF8}" presName="descendantText" presStyleLbl="alignAccFollowNode1" presStyleIdx="0" presStyleCnt="5" custScaleX="238904">
        <dgm:presLayoutVars>
          <dgm:bulletEnabled val="1"/>
        </dgm:presLayoutVars>
      </dgm:prSet>
      <dgm:spPr/>
    </dgm:pt>
    <dgm:pt modelId="{0AA9486A-A99D-8141-9E50-996E5F678CC1}" type="pres">
      <dgm:prSet presAssocID="{F237B910-411A-B14B-97DD-42E99CD66EF3}" presName="sp" presStyleCnt="0"/>
      <dgm:spPr/>
    </dgm:pt>
    <dgm:pt modelId="{1A053599-0686-0D43-BD7D-FEB5B223A7D2}" type="pres">
      <dgm:prSet presAssocID="{1E043835-DBBA-3347-89C0-A00CF974BD12}" presName="linNode" presStyleCnt="0"/>
      <dgm:spPr/>
    </dgm:pt>
    <dgm:pt modelId="{C4E60204-7CB4-904D-8C55-E1E55F2A9B90}" type="pres">
      <dgm:prSet presAssocID="{1E043835-DBBA-3347-89C0-A00CF974BD12}" presName="parentText" presStyleLbl="node1" presStyleIdx="1" presStyleCnt="5" custScaleX="66789">
        <dgm:presLayoutVars>
          <dgm:chMax val="1"/>
          <dgm:bulletEnabled val="1"/>
        </dgm:presLayoutVars>
      </dgm:prSet>
      <dgm:spPr/>
    </dgm:pt>
    <dgm:pt modelId="{7699BC5E-CC71-1342-A770-BCA29D2FEED3}" type="pres">
      <dgm:prSet presAssocID="{1E043835-DBBA-3347-89C0-A00CF974BD12}" presName="descendantText" presStyleLbl="alignAccFollowNode1" presStyleIdx="1" presStyleCnt="5" custScaleX="238904">
        <dgm:presLayoutVars>
          <dgm:bulletEnabled val="1"/>
        </dgm:presLayoutVars>
      </dgm:prSet>
      <dgm:spPr/>
    </dgm:pt>
    <dgm:pt modelId="{B70327CB-F950-5F48-9944-080387DB7952}" type="pres">
      <dgm:prSet presAssocID="{E6A6BD80-E762-3A43-9059-1ADA3D8FEC8E}" presName="sp" presStyleCnt="0"/>
      <dgm:spPr/>
    </dgm:pt>
    <dgm:pt modelId="{F4825E34-A446-744A-80A0-82115FC112B5}" type="pres">
      <dgm:prSet presAssocID="{34F6C721-E075-5A4A-A2A2-13DB42EA901F}" presName="linNode" presStyleCnt="0"/>
      <dgm:spPr/>
    </dgm:pt>
    <dgm:pt modelId="{5C4A73B2-D9E3-194E-A0F3-4EA8A194C6B8}" type="pres">
      <dgm:prSet presAssocID="{34F6C721-E075-5A4A-A2A2-13DB42EA901F}" presName="parentText" presStyleLbl="node1" presStyleIdx="2" presStyleCnt="5" custScaleX="66789">
        <dgm:presLayoutVars>
          <dgm:chMax val="1"/>
          <dgm:bulletEnabled val="1"/>
        </dgm:presLayoutVars>
      </dgm:prSet>
      <dgm:spPr/>
    </dgm:pt>
    <dgm:pt modelId="{8BDC3D48-E9A0-8B46-8132-4D9B694F0F3D}" type="pres">
      <dgm:prSet presAssocID="{34F6C721-E075-5A4A-A2A2-13DB42EA901F}" presName="descendantText" presStyleLbl="alignAccFollowNode1" presStyleIdx="2" presStyleCnt="5" custScaleX="238904">
        <dgm:presLayoutVars>
          <dgm:bulletEnabled val="1"/>
        </dgm:presLayoutVars>
      </dgm:prSet>
      <dgm:spPr/>
    </dgm:pt>
    <dgm:pt modelId="{3B4F9686-BF21-4F42-84FE-A88C7AC3C7AD}" type="pres">
      <dgm:prSet presAssocID="{6CBBA53A-1D86-B14B-80C4-4AF823900935}" presName="sp" presStyleCnt="0"/>
      <dgm:spPr/>
    </dgm:pt>
    <dgm:pt modelId="{6437674C-E813-8D49-B522-823F7A1845AF}" type="pres">
      <dgm:prSet presAssocID="{39AF2919-BC0D-7846-9833-A64C18B24796}" presName="linNode" presStyleCnt="0"/>
      <dgm:spPr/>
    </dgm:pt>
    <dgm:pt modelId="{2A9B0C7A-460B-2347-80DC-55EC209489C7}" type="pres">
      <dgm:prSet presAssocID="{39AF2919-BC0D-7846-9833-A64C18B24796}" presName="parentText" presStyleLbl="node1" presStyleIdx="3" presStyleCnt="5" custScaleX="66789">
        <dgm:presLayoutVars>
          <dgm:chMax val="1"/>
          <dgm:bulletEnabled val="1"/>
        </dgm:presLayoutVars>
      </dgm:prSet>
      <dgm:spPr/>
    </dgm:pt>
    <dgm:pt modelId="{36E7FEAE-09C2-234C-9385-A0A46C75FAC5}" type="pres">
      <dgm:prSet presAssocID="{39AF2919-BC0D-7846-9833-A64C18B24796}" presName="descendantText" presStyleLbl="alignAccFollowNode1" presStyleIdx="3" presStyleCnt="5" custScaleX="238904">
        <dgm:presLayoutVars>
          <dgm:bulletEnabled val="1"/>
        </dgm:presLayoutVars>
      </dgm:prSet>
      <dgm:spPr/>
    </dgm:pt>
    <dgm:pt modelId="{FE9BCC20-425C-3D47-98A2-02C4C241ACDB}" type="pres">
      <dgm:prSet presAssocID="{B859A497-1D79-044D-8660-CD396C676498}" presName="sp" presStyleCnt="0"/>
      <dgm:spPr/>
    </dgm:pt>
    <dgm:pt modelId="{00422ED9-449A-764D-B7C3-B8CD1EF97982}" type="pres">
      <dgm:prSet presAssocID="{469964DB-4AB3-CC47-8B64-B72765605B64}" presName="linNode" presStyleCnt="0"/>
      <dgm:spPr/>
    </dgm:pt>
    <dgm:pt modelId="{11AAC21C-3B4C-4A49-8B4C-A637460881DB}" type="pres">
      <dgm:prSet presAssocID="{469964DB-4AB3-CC47-8B64-B72765605B64}" presName="parentText" presStyleLbl="node1" presStyleIdx="4" presStyleCnt="5" custScaleX="66789">
        <dgm:presLayoutVars>
          <dgm:chMax val="1"/>
          <dgm:bulletEnabled val="1"/>
        </dgm:presLayoutVars>
      </dgm:prSet>
      <dgm:spPr/>
    </dgm:pt>
    <dgm:pt modelId="{2756B871-DB59-4F47-AA21-48F6297F9657}" type="pres">
      <dgm:prSet presAssocID="{469964DB-4AB3-CC47-8B64-B72765605B64}" presName="descendantText" presStyleLbl="alignAccFollowNode1" presStyleIdx="4" presStyleCnt="5" custScaleX="238904">
        <dgm:presLayoutVars>
          <dgm:bulletEnabled val="1"/>
        </dgm:presLayoutVars>
      </dgm:prSet>
      <dgm:spPr/>
    </dgm:pt>
  </dgm:ptLst>
  <dgm:cxnLst>
    <dgm:cxn modelId="{FC56B907-7D8D-794D-A26D-DBCF9C1F1F29}" type="presOf" srcId="{81367E51-42CE-0B48-B55D-9E4A5234652A}" destId="{2756B871-DB59-4F47-AA21-48F6297F9657}" srcOrd="0" destOrd="0" presId="urn:microsoft.com/office/officeart/2005/8/layout/vList5"/>
    <dgm:cxn modelId="{14252B0C-06CB-0141-942E-9AAEC0E5493D}" srcId="{39AF2919-BC0D-7846-9833-A64C18B24796}" destId="{1E786715-090C-CF44-BE73-0BFB71798DF9}" srcOrd="0" destOrd="0" parTransId="{AC67A7C6-B6D3-234D-B01E-D909C5C7754E}" sibTransId="{EFC6843F-38FA-3F47-ACAC-754EEFC63159}"/>
    <dgm:cxn modelId="{FB825D14-4951-CD4A-BC5E-EB4FAFD2C3EC}" type="presOf" srcId="{BD1192C5-E253-D54A-A9C5-016912D47BE7}" destId="{AF250B2D-9019-CF41-BC9E-3777BD733928}" srcOrd="0" destOrd="1" presId="urn:microsoft.com/office/officeart/2005/8/layout/vList5"/>
    <dgm:cxn modelId="{7AAB6917-4913-0647-9D9E-1E34EC3E821C}" srcId="{0564DDBE-BF75-1445-8FCE-09E7A992CC3F}" destId="{74328599-05DE-C349-BFDC-3F0C899C9DF8}" srcOrd="0" destOrd="0" parTransId="{6078EF1F-BB79-9F4C-ADC1-1C99A2F6E7A9}" sibTransId="{F237B910-411A-B14B-97DD-42E99CD66EF3}"/>
    <dgm:cxn modelId="{D5EC7718-336C-514B-84D7-B882CA45DB08}" type="presOf" srcId="{39AF2919-BC0D-7846-9833-A64C18B24796}" destId="{2A9B0C7A-460B-2347-80DC-55EC209489C7}" srcOrd="0" destOrd="0" presId="urn:microsoft.com/office/officeart/2005/8/layout/vList5"/>
    <dgm:cxn modelId="{13390D26-6C34-1B42-A77E-6CB95F1ADCEF}" srcId="{0564DDBE-BF75-1445-8FCE-09E7A992CC3F}" destId="{469964DB-4AB3-CC47-8B64-B72765605B64}" srcOrd="4" destOrd="0" parTransId="{17B15F77-2D7F-0546-8249-3E7E46F41640}" sibTransId="{899F9170-9024-3647-93BA-D2F8A321569D}"/>
    <dgm:cxn modelId="{C95BF62F-CAAC-7B4A-AB91-5CC17E35E75E}" type="presOf" srcId="{74328599-05DE-C349-BFDC-3F0C899C9DF8}" destId="{20228D19-1135-BB44-8E5D-B9831BB13F71}" srcOrd="0" destOrd="0" presId="urn:microsoft.com/office/officeart/2005/8/layout/vList5"/>
    <dgm:cxn modelId="{FE82393A-23CA-D04F-BE4C-DB28C2823EAE}" srcId="{469964DB-4AB3-CC47-8B64-B72765605B64}" destId="{DC985000-3A0A-A445-A4F3-F32E3232FAAC}" srcOrd="1" destOrd="0" parTransId="{6F8D8078-6260-1F4F-A0AD-F6C73AB3883F}" sibTransId="{ECDF9917-14EC-CA4B-8331-E0CA3E450E93}"/>
    <dgm:cxn modelId="{BC58AE42-3FF7-5540-87E8-EFDCDF722797}" srcId="{1E043835-DBBA-3347-89C0-A00CF974BD12}" destId="{297B2DBD-667F-E341-83AE-AC55D0179A15}" srcOrd="0" destOrd="0" parTransId="{DD3B3CE7-F001-A946-B0D1-4B63C8180781}" sibTransId="{878FAC5E-3CED-5A42-8EDD-90A6CF8A4562}"/>
    <dgm:cxn modelId="{3834654A-2E8B-C94E-A696-C243E01CA195}" type="presOf" srcId="{1E043835-DBBA-3347-89C0-A00CF974BD12}" destId="{C4E60204-7CB4-904D-8C55-E1E55F2A9B90}" srcOrd="0" destOrd="0" presId="urn:microsoft.com/office/officeart/2005/8/layout/vList5"/>
    <dgm:cxn modelId="{6949204E-5266-574C-8484-DF79C86BEA38}" type="presOf" srcId="{DC985000-3A0A-A445-A4F3-F32E3232FAAC}" destId="{2756B871-DB59-4F47-AA21-48F6297F9657}" srcOrd="0" destOrd="1" presId="urn:microsoft.com/office/officeart/2005/8/layout/vList5"/>
    <dgm:cxn modelId="{05DE2462-9DAE-B64C-9A2F-F9E8777CC15E}" srcId="{74328599-05DE-C349-BFDC-3F0C899C9DF8}" destId="{BD1192C5-E253-D54A-A9C5-016912D47BE7}" srcOrd="1" destOrd="0" parTransId="{D22CF244-E439-BD45-9260-B0AE468AC548}" sibTransId="{4E56A615-1A61-7F4A-B679-DF2800148D2A}"/>
    <dgm:cxn modelId="{6E946F66-F286-B942-A8EC-84AAB9F83890}" type="presOf" srcId="{923E3F8C-B9F2-8541-8CBB-E0231363841B}" destId="{AF250B2D-9019-CF41-BC9E-3777BD733928}" srcOrd="0" destOrd="0" presId="urn:microsoft.com/office/officeart/2005/8/layout/vList5"/>
    <dgm:cxn modelId="{9F43DD6F-125B-B642-A442-C81FD7E82B7A}" type="presOf" srcId="{297B2DBD-667F-E341-83AE-AC55D0179A15}" destId="{7699BC5E-CC71-1342-A770-BCA29D2FEED3}" srcOrd="0" destOrd="0" presId="urn:microsoft.com/office/officeart/2005/8/layout/vList5"/>
    <dgm:cxn modelId="{C8972883-25C5-9845-A288-FD7CA1E71FC2}" srcId="{34F6C721-E075-5A4A-A2A2-13DB42EA901F}" destId="{EAAE45AF-232A-D54D-A625-32454CAAC817}" srcOrd="0" destOrd="0" parTransId="{212B8FAB-2197-B94E-A9B6-3B67EDC2AFC5}" sibTransId="{E8AD20EA-AC65-5E47-9C53-17EB8383071B}"/>
    <dgm:cxn modelId="{B52B6583-9E85-0149-96EF-1C5E314063E1}" srcId="{0564DDBE-BF75-1445-8FCE-09E7A992CC3F}" destId="{39AF2919-BC0D-7846-9833-A64C18B24796}" srcOrd="3" destOrd="0" parTransId="{5F1E6FF0-E8C0-3244-AEFA-91F831A6A90E}" sibTransId="{B859A497-1D79-044D-8660-CD396C676498}"/>
    <dgm:cxn modelId="{F7014384-55AB-3442-A721-ED5E50FC72AF}" srcId="{39AF2919-BC0D-7846-9833-A64C18B24796}" destId="{13D3ADC4-E397-534D-B880-00494F1CCC0D}" srcOrd="1" destOrd="0" parTransId="{7E14A784-A626-7F4F-93F3-0B7C15716727}" sibTransId="{A940B410-48BF-934E-B374-F8A611FC8144}"/>
    <dgm:cxn modelId="{020A3A8C-ACC8-5549-B57F-5810F7B56014}" type="presOf" srcId="{1E786715-090C-CF44-BE73-0BFB71798DF9}" destId="{36E7FEAE-09C2-234C-9385-A0A46C75FAC5}" srcOrd="0" destOrd="0" presId="urn:microsoft.com/office/officeart/2005/8/layout/vList5"/>
    <dgm:cxn modelId="{17ACE78F-FA0D-914C-8343-BDF7B2340770}" type="presOf" srcId="{469964DB-4AB3-CC47-8B64-B72765605B64}" destId="{11AAC21C-3B4C-4A49-8B4C-A637460881DB}" srcOrd="0" destOrd="0" presId="urn:microsoft.com/office/officeart/2005/8/layout/vList5"/>
    <dgm:cxn modelId="{BB622F92-DC1E-7F49-B72C-F7C0AF567ADE}" type="presOf" srcId="{34F6C721-E075-5A4A-A2A2-13DB42EA901F}" destId="{5C4A73B2-D9E3-194E-A0F3-4EA8A194C6B8}" srcOrd="0" destOrd="0" presId="urn:microsoft.com/office/officeart/2005/8/layout/vList5"/>
    <dgm:cxn modelId="{5067B4B7-6276-D44D-A121-923DD2ABC909}" type="presOf" srcId="{0564DDBE-BF75-1445-8FCE-09E7A992CC3F}" destId="{E39A2655-AE4E-7749-8CC4-AEB1A03D7CE2}" srcOrd="0" destOrd="0" presId="urn:microsoft.com/office/officeart/2005/8/layout/vList5"/>
    <dgm:cxn modelId="{FD7B95BF-7A7A-CD42-9FC4-1D51B8850905}" srcId="{0564DDBE-BF75-1445-8FCE-09E7A992CC3F}" destId="{1E043835-DBBA-3347-89C0-A00CF974BD12}" srcOrd="1" destOrd="0" parTransId="{BE1DE76B-0988-674A-9A84-6BB0C2B29371}" sibTransId="{E6A6BD80-E762-3A43-9059-1ADA3D8FEC8E}"/>
    <dgm:cxn modelId="{AFD237CB-F3D7-824E-AF71-47FB39534174}" type="presOf" srcId="{EAAE45AF-232A-D54D-A625-32454CAAC817}" destId="{8BDC3D48-E9A0-8B46-8132-4D9B694F0F3D}" srcOrd="0" destOrd="0" presId="urn:microsoft.com/office/officeart/2005/8/layout/vList5"/>
    <dgm:cxn modelId="{8F092CE6-BF7E-3D44-B9BE-4D9883ED1FC6}" srcId="{74328599-05DE-C349-BFDC-3F0C899C9DF8}" destId="{923E3F8C-B9F2-8541-8CBB-E0231363841B}" srcOrd="0" destOrd="0" parTransId="{0A57E603-35EF-224A-990E-42A6A4DA497A}" sibTransId="{20C9A51F-BB94-AF4F-AA6D-0AD5FF4139E0}"/>
    <dgm:cxn modelId="{63607DE8-1093-084B-BF83-182BCCFDE861}" srcId="{0564DDBE-BF75-1445-8FCE-09E7A992CC3F}" destId="{34F6C721-E075-5A4A-A2A2-13DB42EA901F}" srcOrd="2" destOrd="0" parTransId="{F3D8C127-922F-0C4D-8914-0069AC0FBDD2}" sibTransId="{6CBBA53A-1D86-B14B-80C4-4AF823900935}"/>
    <dgm:cxn modelId="{C772F1F3-5719-994D-84A0-1CDAF3F74041}" type="presOf" srcId="{13D3ADC4-E397-534D-B880-00494F1CCC0D}" destId="{36E7FEAE-09C2-234C-9385-A0A46C75FAC5}" srcOrd="0" destOrd="1" presId="urn:microsoft.com/office/officeart/2005/8/layout/vList5"/>
    <dgm:cxn modelId="{7875D5FC-C347-A544-BCB8-DCE525B8D4D1}" srcId="{469964DB-4AB3-CC47-8B64-B72765605B64}" destId="{81367E51-42CE-0B48-B55D-9E4A5234652A}" srcOrd="0" destOrd="0" parTransId="{6F80615A-4DFB-C346-A4C1-E3A16814E67B}" sibTransId="{28DCA91B-0E20-3D42-ADA7-86CC82450AE0}"/>
    <dgm:cxn modelId="{75417C60-DD9F-7744-B6D0-EA9E5E9C5B3E}" type="presParOf" srcId="{E39A2655-AE4E-7749-8CC4-AEB1A03D7CE2}" destId="{A60C1302-19AA-3B4E-924C-57946360CC67}" srcOrd="0" destOrd="0" presId="urn:microsoft.com/office/officeart/2005/8/layout/vList5"/>
    <dgm:cxn modelId="{7F00306E-E9C3-FC48-9EEA-2C1B9AC5DE15}" type="presParOf" srcId="{A60C1302-19AA-3B4E-924C-57946360CC67}" destId="{20228D19-1135-BB44-8E5D-B9831BB13F71}" srcOrd="0" destOrd="0" presId="urn:microsoft.com/office/officeart/2005/8/layout/vList5"/>
    <dgm:cxn modelId="{A89634C7-CCA2-3147-9C1E-BDF5FA646AE0}" type="presParOf" srcId="{A60C1302-19AA-3B4E-924C-57946360CC67}" destId="{AF250B2D-9019-CF41-BC9E-3777BD733928}" srcOrd="1" destOrd="0" presId="urn:microsoft.com/office/officeart/2005/8/layout/vList5"/>
    <dgm:cxn modelId="{0F4B448F-8840-B248-8CE6-26CE4884F7DA}" type="presParOf" srcId="{E39A2655-AE4E-7749-8CC4-AEB1A03D7CE2}" destId="{0AA9486A-A99D-8141-9E50-996E5F678CC1}" srcOrd="1" destOrd="0" presId="urn:microsoft.com/office/officeart/2005/8/layout/vList5"/>
    <dgm:cxn modelId="{82DE41D3-1F3C-1448-974C-E6799D4D6092}" type="presParOf" srcId="{E39A2655-AE4E-7749-8CC4-AEB1A03D7CE2}" destId="{1A053599-0686-0D43-BD7D-FEB5B223A7D2}" srcOrd="2" destOrd="0" presId="urn:microsoft.com/office/officeart/2005/8/layout/vList5"/>
    <dgm:cxn modelId="{B8A9B84E-DD62-CD46-8762-D2147672F82C}" type="presParOf" srcId="{1A053599-0686-0D43-BD7D-FEB5B223A7D2}" destId="{C4E60204-7CB4-904D-8C55-E1E55F2A9B90}" srcOrd="0" destOrd="0" presId="urn:microsoft.com/office/officeart/2005/8/layout/vList5"/>
    <dgm:cxn modelId="{46DD955D-00B8-864B-80A9-64C19ADEAD5B}" type="presParOf" srcId="{1A053599-0686-0D43-BD7D-FEB5B223A7D2}" destId="{7699BC5E-CC71-1342-A770-BCA29D2FEED3}" srcOrd="1" destOrd="0" presId="urn:microsoft.com/office/officeart/2005/8/layout/vList5"/>
    <dgm:cxn modelId="{3C3B09C7-7DF3-7446-9C35-5DCE6A87EC77}" type="presParOf" srcId="{E39A2655-AE4E-7749-8CC4-AEB1A03D7CE2}" destId="{B70327CB-F950-5F48-9944-080387DB7952}" srcOrd="3" destOrd="0" presId="urn:microsoft.com/office/officeart/2005/8/layout/vList5"/>
    <dgm:cxn modelId="{F21E285C-5321-E444-8A0D-060CA8058CA1}" type="presParOf" srcId="{E39A2655-AE4E-7749-8CC4-AEB1A03D7CE2}" destId="{F4825E34-A446-744A-80A0-82115FC112B5}" srcOrd="4" destOrd="0" presId="urn:microsoft.com/office/officeart/2005/8/layout/vList5"/>
    <dgm:cxn modelId="{16974320-692F-3D4F-935D-D9979778B44C}" type="presParOf" srcId="{F4825E34-A446-744A-80A0-82115FC112B5}" destId="{5C4A73B2-D9E3-194E-A0F3-4EA8A194C6B8}" srcOrd="0" destOrd="0" presId="urn:microsoft.com/office/officeart/2005/8/layout/vList5"/>
    <dgm:cxn modelId="{1E44290C-EEF5-1845-8BB5-0987CBC2BA10}" type="presParOf" srcId="{F4825E34-A446-744A-80A0-82115FC112B5}" destId="{8BDC3D48-E9A0-8B46-8132-4D9B694F0F3D}" srcOrd="1" destOrd="0" presId="urn:microsoft.com/office/officeart/2005/8/layout/vList5"/>
    <dgm:cxn modelId="{5AD7C7B2-98EA-4C45-AA28-AB502795142F}" type="presParOf" srcId="{E39A2655-AE4E-7749-8CC4-AEB1A03D7CE2}" destId="{3B4F9686-BF21-4F42-84FE-A88C7AC3C7AD}" srcOrd="5" destOrd="0" presId="urn:microsoft.com/office/officeart/2005/8/layout/vList5"/>
    <dgm:cxn modelId="{B5F17518-1E3B-3343-84F0-E43CD188FE7E}" type="presParOf" srcId="{E39A2655-AE4E-7749-8CC4-AEB1A03D7CE2}" destId="{6437674C-E813-8D49-B522-823F7A1845AF}" srcOrd="6" destOrd="0" presId="urn:microsoft.com/office/officeart/2005/8/layout/vList5"/>
    <dgm:cxn modelId="{76595BAE-22C6-BE43-AF2A-A1D0160B8A84}" type="presParOf" srcId="{6437674C-E813-8D49-B522-823F7A1845AF}" destId="{2A9B0C7A-460B-2347-80DC-55EC209489C7}" srcOrd="0" destOrd="0" presId="urn:microsoft.com/office/officeart/2005/8/layout/vList5"/>
    <dgm:cxn modelId="{6274EC8F-D112-1D45-A226-F13F668E638B}" type="presParOf" srcId="{6437674C-E813-8D49-B522-823F7A1845AF}" destId="{36E7FEAE-09C2-234C-9385-A0A46C75FAC5}" srcOrd="1" destOrd="0" presId="urn:microsoft.com/office/officeart/2005/8/layout/vList5"/>
    <dgm:cxn modelId="{1FFF47A7-6D2A-7340-882A-B64DB6CF9779}" type="presParOf" srcId="{E39A2655-AE4E-7749-8CC4-AEB1A03D7CE2}" destId="{FE9BCC20-425C-3D47-98A2-02C4C241ACDB}" srcOrd="7" destOrd="0" presId="urn:microsoft.com/office/officeart/2005/8/layout/vList5"/>
    <dgm:cxn modelId="{7D1C6A85-CAE0-164D-B7A7-465213366DEB}" type="presParOf" srcId="{E39A2655-AE4E-7749-8CC4-AEB1A03D7CE2}" destId="{00422ED9-449A-764D-B7C3-B8CD1EF97982}" srcOrd="8" destOrd="0" presId="urn:microsoft.com/office/officeart/2005/8/layout/vList5"/>
    <dgm:cxn modelId="{EBBA0B4D-2759-FC44-B467-A929F8849FCD}" type="presParOf" srcId="{00422ED9-449A-764D-B7C3-B8CD1EF97982}" destId="{11AAC21C-3B4C-4A49-8B4C-A637460881DB}" srcOrd="0" destOrd="0" presId="urn:microsoft.com/office/officeart/2005/8/layout/vList5"/>
    <dgm:cxn modelId="{24FCAC58-FC58-CF45-B844-D37260C4296E}" type="presParOf" srcId="{00422ED9-449A-764D-B7C3-B8CD1EF97982}" destId="{2756B871-DB59-4F47-AA21-48F6297F965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564DDBE-BF75-1445-8FCE-09E7A992CC3F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328599-05DE-C349-BFDC-3F0C899C9DF8}">
      <dgm:prSet phldrT="[Text]"/>
      <dgm:spPr>
        <a:solidFill>
          <a:srgbClr val="99241B"/>
        </a:solidFill>
      </dgm:spPr>
      <dgm:t>
        <a:bodyPr/>
        <a:lstStyle/>
        <a:p>
          <a:r>
            <a:rPr lang="en-US" dirty="0">
              <a:latin typeface="Julius Sans One"/>
              <a:cs typeface="Julius Sans One"/>
            </a:rPr>
            <a:t>Insight</a:t>
          </a:r>
        </a:p>
      </dgm:t>
    </dgm:pt>
    <dgm:pt modelId="{6078EF1F-BB79-9F4C-ADC1-1C99A2F6E7A9}" type="parTrans" cxnId="{7AAB6917-4913-0647-9D9E-1E34EC3E821C}">
      <dgm:prSet/>
      <dgm:spPr/>
      <dgm:t>
        <a:bodyPr/>
        <a:lstStyle/>
        <a:p>
          <a:endParaRPr lang="en-US"/>
        </a:p>
      </dgm:t>
    </dgm:pt>
    <dgm:pt modelId="{F237B910-411A-B14B-97DD-42E99CD66EF3}" type="sibTrans" cxnId="{7AAB6917-4913-0647-9D9E-1E34EC3E821C}">
      <dgm:prSet/>
      <dgm:spPr/>
      <dgm:t>
        <a:bodyPr/>
        <a:lstStyle/>
        <a:p>
          <a:endParaRPr lang="en-US"/>
        </a:p>
      </dgm:t>
    </dgm:pt>
    <dgm:pt modelId="{923E3F8C-B9F2-8541-8CBB-E0231363841B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</dgm:t>
    </dgm:pt>
    <dgm:pt modelId="{0A57E603-35EF-224A-990E-42A6A4DA497A}" type="parTrans" cxnId="{8F092CE6-BF7E-3D44-B9BE-4D9883ED1FC6}">
      <dgm:prSet/>
      <dgm:spPr/>
      <dgm:t>
        <a:bodyPr/>
        <a:lstStyle/>
        <a:p>
          <a:endParaRPr lang="en-US"/>
        </a:p>
      </dgm:t>
    </dgm:pt>
    <dgm:pt modelId="{20C9A51F-BB94-AF4F-AA6D-0AD5FF4139E0}" type="sibTrans" cxnId="{8F092CE6-BF7E-3D44-B9BE-4D9883ED1FC6}">
      <dgm:prSet/>
      <dgm:spPr/>
      <dgm:t>
        <a:bodyPr/>
        <a:lstStyle/>
        <a:p>
          <a:endParaRPr lang="en-US"/>
        </a:p>
      </dgm:t>
    </dgm:pt>
    <dgm:pt modelId="{BD1192C5-E253-D54A-A9C5-016912D47BE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gm:t>
    </dgm:pt>
    <dgm:pt modelId="{D22CF244-E439-BD45-9260-B0AE468AC548}" type="parTrans" cxnId="{05DE2462-9DAE-B64C-9A2F-F9E8777CC15E}">
      <dgm:prSet/>
      <dgm:spPr/>
      <dgm:t>
        <a:bodyPr/>
        <a:lstStyle/>
        <a:p>
          <a:endParaRPr lang="en-US"/>
        </a:p>
      </dgm:t>
    </dgm:pt>
    <dgm:pt modelId="{4E56A615-1A61-7F4A-B679-DF2800148D2A}" type="sibTrans" cxnId="{05DE2462-9DAE-B64C-9A2F-F9E8777CC15E}">
      <dgm:prSet/>
      <dgm:spPr/>
      <dgm:t>
        <a:bodyPr/>
        <a:lstStyle/>
        <a:p>
          <a:endParaRPr lang="en-US"/>
        </a:p>
      </dgm:t>
    </dgm:pt>
    <dgm:pt modelId="{1E043835-DBBA-3347-89C0-A00CF974BD12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Estimation</a:t>
          </a:r>
        </a:p>
      </dgm:t>
    </dgm:pt>
    <dgm:pt modelId="{BE1DE76B-0988-674A-9A84-6BB0C2B29371}" type="parTrans" cxnId="{FD7B95BF-7A7A-CD42-9FC4-1D51B8850905}">
      <dgm:prSet/>
      <dgm:spPr/>
      <dgm:t>
        <a:bodyPr/>
        <a:lstStyle/>
        <a:p>
          <a:endParaRPr lang="en-US"/>
        </a:p>
      </dgm:t>
    </dgm:pt>
    <dgm:pt modelId="{E6A6BD80-E762-3A43-9059-1ADA3D8FEC8E}" type="sibTrans" cxnId="{FD7B95BF-7A7A-CD42-9FC4-1D51B8850905}">
      <dgm:prSet/>
      <dgm:spPr/>
      <dgm:t>
        <a:bodyPr/>
        <a:lstStyle/>
        <a:p>
          <a:endParaRPr lang="en-US"/>
        </a:p>
      </dgm:t>
    </dgm:pt>
    <dgm:pt modelId="{297B2DBD-667F-E341-83AE-AC55D0179A15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gm:t>
    </dgm:pt>
    <dgm:pt modelId="{DD3B3CE7-F001-A946-B0D1-4B63C8180781}" type="parTrans" cxnId="{BC58AE42-3FF7-5540-87E8-EFDCDF722797}">
      <dgm:prSet/>
      <dgm:spPr/>
      <dgm:t>
        <a:bodyPr/>
        <a:lstStyle/>
        <a:p>
          <a:endParaRPr lang="en-US"/>
        </a:p>
      </dgm:t>
    </dgm:pt>
    <dgm:pt modelId="{878FAC5E-3CED-5A42-8EDD-90A6CF8A4562}" type="sibTrans" cxnId="{BC58AE42-3FF7-5540-87E8-EFDCDF722797}">
      <dgm:prSet/>
      <dgm:spPr/>
      <dgm:t>
        <a:bodyPr/>
        <a:lstStyle/>
        <a:p>
          <a:endParaRPr lang="en-US"/>
        </a:p>
      </dgm:t>
    </dgm:pt>
    <dgm:pt modelId="{34F6C721-E075-5A4A-A2A2-13DB42EA901F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Prediction</a:t>
          </a:r>
        </a:p>
      </dgm:t>
    </dgm:pt>
    <dgm:pt modelId="{F3D8C127-922F-0C4D-8914-0069AC0FBDD2}" type="parTrans" cxnId="{63607DE8-1093-084B-BF83-182BCCFDE861}">
      <dgm:prSet/>
      <dgm:spPr/>
      <dgm:t>
        <a:bodyPr/>
        <a:lstStyle/>
        <a:p>
          <a:endParaRPr lang="en-US"/>
        </a:p>
      </dgm:t>
    </dgm:pt>
    <dgm:pt modelId="{6CBBA53A-1D86-B14B-80C4-4AF823900935}" type="sibTrans" cxnId="{63607DE8-1093-084B-BF83-182BCCFDE861}">
      <dgm:prSet/>
      <dgm:spPr/>
      <dgm:t>
        <a:bodyPr/>
        <a:lstStyle/>
        <a:p>
          <a:endParaRPr lang="en-US"/>
        </a:p>
      </dgm:t>
    </dgm:pt>
    <dgm:pt modelId="{EAAE45AF-232A-D54D-A625-32454CAAC81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gm:t>
    </dgm:pt>
    <dgm:pt modelId="{212B8FAB-2197-B94E-A9B6-3B67EDC2AFC5}" type="parTrans" cxnId="{C8972883-25C5-9845-A288-FD7CA1E71FC2}">
      <dgm:prSet/>
      <dgm:spPr/>
      <dgm:t>
        <a:bodyPr/>
        <a:lstStyle/>
        <a:p>
          <a:endParaRPr lang="en-US"/>
        </a:p>
      </dgm:t>
    </dgm:pt>
    <dgm:pt modelId="{E8AD20EA-AC65-5E47-9C53-17EB8383071B}" type="sibTrans" cxnId="{C8972883-25C5-9845-A288-FD7CA1E71FC2}">
      <dgm:prSet/>
      <dgm:spPr/>
      <dgm:t>
        <a:bodyPr/>
        <a:lstStyle/>
        <a:p>
          <a:endParaRPr lang="en-US"/>
        </a:p>
      </dgm:t>
    </dgm:pt>
    <dgm:pt modelId="{39AF2919-BC0D-7846-9833-A64C18B24796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Planning</a:t>
          </a:r>
        </a:p>
      </dgm:t>
    </dgm:pt>
    <dgm:pt modelId="{5F1E6FF0-E8C0-3244-AEFA-91F831A6A90E}" type="parTrans" cxnId="{B52B6583-9E85-0149-96EF-1C5E314063E1}">
      <dgm:prSet/>
      <dgm:spPr/>
      <dgm:t>
        <a:bodyPr/>
        <a:lstStyle/>
        <a:p>
          <a:endParaRPr lang="en-US"/>
        </a:p>
      </dgm:t>
    </dgm:pt>
    <dgm:pt modelId="{B859A497-1D79-044D-8660-CD396C676498}" type="sibTrans" cxnId="{B52B6583-9E85-0149-96EF-1C5E314063E1}">
      <dgm:prSet/>
      <dgm:spPr/>
      <dgm:t>
        <a:bodyPr/>
        <a:lstStyle/>
        <a:p>
          <a:endParaRPr lang="en-US"/>
        </a:p>
      </dgm:t>
    </dgm:pt>
    <dgm:pt modelId="{469964DB-4AB3-CC47-8B64-B72765605B64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Assessment</a:t>
          </a:r>
        </a:p>
      </dgm:t>
    </dgm:pt>
    <dgm:pt modelId="{17B15F77-2D7F-0546-8249-3E7E46F41640}" type="parTrans" cxnId="{13390D26-6C34-1B42-A77E-6CB95F1ADCEF}">
      <dgm:prSet/>
      <dgm:spPr/>
      <dgm:t>
        <a:bodyPr/>
        <a:lstStyle/>
        <a:p>
          <a:endParaRPr lang="en-US"/>
        </a:p>
      </dgm:t>
    </dgm:pt>
    <dgm:pt modelId="{899F9170-9024-3647-93BA-D2F8A321569D}" type="sibTrans" cxnId="{13390D26-6C34-1B42-A77E-6CB95F1ADCEF}">
      <dgm:prSet/>
      <dgm:spPr/>
      <dgm:t>
        <a:bodyPr/>
        <a:lstStyle/>
        <a:p>
          <a:endParaRPr lang="en-US"/>
        </a:p>
      </dgm:t>
    </dgm:pt>
    <dgm:pt modelId="{81367E51-42CE-0B48-B55D-9E4A5234652A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</dgm:t>
    </dgm:pt>
    <dgm:pt modelId="{6F80615A-4DFB-C346-A4C1-E3A16814E67B}" type="parTrans" cxnId="{7875D5FC-C347-A544-BCB8-DCE525B8D4D1}">
      <dgm:prSet/>
      <dgm:spPr/>
      <dgm:t>
        <a:bodyPr/>
        <a:lstStyle/>
        <a:p>
          <a:endParaRPr lang="en-US"/>
        </a:p>
      </dgm:t>
    </dgm:pt>
    <dgm:pt modelId="{28DCA91B-0E20-3D42-ADA7-86CC82450AE0}" type="sibTrans" cxnId="{7875D5FC-C347-A544-BCB8-DCE525B8D4D1}">
      <dgm:prSet/>
      <dgm:spPr/>
      <dgm:t>
        <a:bodyPr/>
        <a:lstStyle/>
        <a:p>
          <a:endParaRPr lang="en-US"/>
        </a:p>
      </dgm:t>
    </dgm:pt>
    <dgm:pt modelId="{1E786715-090C-CF44-BE73-0BFB71798DF9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</dgm:t>
    </dgm:pt>
    <dgm:pt modelId="{AC67A7C6-B6D3-234D-B01E-D909C5C7754E}" type="parTrans" cxnId="{14252B0C-06CB-0141-942E-9AAEC0E5493D}">
      <dgm:prSet/>
      <dgm:spPr/>
      <dgm:t>
        <a:bodyPr/>
        <a:lstStyle/>
        <a:p>
          <a:endParaRPr lang="en-US"/>
        </a:p>
      </dgm:t>
    </dgm:pt>
    <dgm:pt modelId="{EFC6843F-38FA-3F47-ACAC-754EEFC63159}" type="sibTrans" cxnId="{14252B0C-06CB-0141-942E-9AAEC0E5493D}">
      <dgm:prSet/>
      <dgm:spPr/>
      <dgm:t>
        <a:bodyPr/>
        <a:lstStyle/>
        <a:p>
          <a:endParaRPr lang="en-US"/>
        </a:p>
      </dgm:t>
    </dgm:pt>
    <dgm:pt modelId="{13D3ADC4-E397-534D-B880-00494F1CCC0D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gm:t>
    </dgm:pt>
    <dgm:pt modelId="{7E14A784-A626-7F4F-93F3-0B7C15716727}" type="parTrans" cxnId="{F7014384-55AB-3442-A721-ED5E50FC72AF}">
      <dgm:prSet/>
      <dgm:spPr/>
      <dgm:t>
        <a:bodyPr/>
        <a:lstStyle/>
        <a:p>
          <a:endParaRPr lang="en-US"/>
        </a:p>
      </dgm:t>
    </dgm:pt>
    <dgm:pt modelId="{A940B410-48BF-934E-B374-F8A611FC8144}" type="sibTrans" cxnId="{F7014384-55AB-3442-A721-ED5E50FC72AF}">
      <dgm:prSet/>
      <dgm:spPr/>
      <dgm:t>
        <a:bodyPr/>
        <a:lstStyle/>
        <a:p>
          <a:endParaRPr lang="en-US"/>
        </a:p>
      </dgm:t>
    </dgm:pt>
    <dgm:pt modelId="{DC985000-3A0A-A445-A4F3-F32E3232FAAC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gm:t>
    </dgm:pt>
    <dgm:pt modelId="{6F8D8078-6260-1F4F-A0AD-F6C73AB3883F}" type="parTrans" cxnId="{FE82393A-23CA-D04F-BE4C-DB28C2823EAE}">
      <dgm:prSet/>
      <dgm:spPr/>
      <dgm:t>
        <a:bodyPr/>
        <a:lstStyle/>
        <a:p>
          <a:endParaRPr lang="en-US"/>
        </a:p>
      </dgm:t>
    </dgm:pt>
    <dgm:pt modelId="{ECDF9917-14EC-CA4B-8331-E0CA3E450E93}" type="sibTrans" cxnId="{FE82393A-23CA-D04F-BE4C-DB28C2823EAE}">
      <dgm:prSet/>
      <dgm:spPr/>
      <dgm:t>
        <a:bodyPr/>
        <a:lstStyle/>
        <a:p>
          <a:endParaRPr lang="en-US"/>
        </a:p>
      </dgm:t>
    </dgm:pt>
    <dgm:pt modelId="{E39A2655-AE4E-7749-8CC4-AEB1A03D7CE2}" type="pres">
      <dgm:prSet presAssocID="{0564DDBE-BF75-1445-8FCE-09E7A992CC3F}" presName="Name0" presStyleCnt="0">
        <dgm:presLayoutVars>
          <dgm:dir/>
          <dgm:animLvl val="lvl"/>
          <dgm:resizeHandles val="exact"/>
        </dgm:presLayoutVars>
      </dgm:prSet>
      <dgm:spPr/>
    </dgm:pt>
    <dgm:pt modelId="{A60C1302-19AA-3B4E-924C-57946360CC67}" type="pres">
      <dgm:prSet presAssocID="{74328599-05DE-C349-BFDC-3F0C899C9DF8}" presName="linNode" presStyleCnt="0"/>
      <dgm:spPr/>
    </dgm:pt>
    <dgm:pt modelId="{20228D19-1135-BB44-8E5D-B9831BB13F71}" type="pres">
      <dgm:prSet presAssocID="{74328599-05DE-C349-BFDC-3F0C899C9DF8}" presName="parentText" presStyleLbl="node1" presStyleIdx="0" presStyleCnt="5" custScaleX="66789">
        <dgm:presLayoutVars>
          <dgm:chMax val="1"/>
          <dgm:bulletEnabled val="1"/>
        </dgm:presLayoutVars>
      </dgm:prSet>
      <dgm:spPr/>
    </dgm:pt>
    <dgm:pt modelId="{AF250B2D-9019-CF41-BC9E-3777BD733928}" type="pres">
      <dgm:prSet presAssocID="{74328599-05DE-C349-BFDC-3F0C899C9DF8}" presName="descendantText" presStyleLbl="alignAccFollowNode1" presStyleIdx="0" presStyleCnt="5" custScaleX="238904">
        <dgm:presLayoutVars>
          <dgm:bulletEnabled val="1"/>
        </dgm:presLayoutVars>
      </dgm:prSet>
      <dgm:spPr/>
    </dgm:pt>
    <dgm:pt modelId="{0AA9486A-A99D-8141-9E50-996E5F678CC1}" type="pres">
      <dgm:prSet presAssocID="{F237B910-411A-B14B-97DD-42E99CD66EF3}" presName="sp" presStyleCnt="0"/>
      <dgm:spPr/>
    </dgm:pt>
    <dgm:pt modelId="{1A053599-0686-0D43-BD7D-FEB5B223A7D2}" type="pres">
      <dgm:prSet presAssocID="{1E043835-DBBA-3347-89C0-A00CF974BD12}" presName="linNode" presStyleCnt="0"/>
      <dgm:spPr/>
    </dgm:pt>
    <dgm:pt modelId="{C4E60204-7CB4-904D-8C55-E1E55F2A9B90}" type="pres">
      <dgm:prSet presAssocID="{1E043835-DBBA-3347-89C0-A00CF974BD12}" presName="parentText" presStyleLbl="node1" presStyleIdx="1" presStyleCnt="5" custScaleX="66789">
        <dgm:presLayoutVars>
          <dgm:chMax val="1"/>
          <dgm:bulletEnabled val="1"/>
        </dgm:presLayoutVars>
      </dgm:prSet>
      <dgm:spPr/>
    </dgm:pt>
    <dgm:pt modelId="{7699BC5E-CC71-1342-A770-BCA29D2FEED3}" type="pres">
      <dgm:prSet presAssocID="{1E043835-DBBA-3347-89C0-A00CF974BD12}" presName="descendantText" presStyleLbl="alignAccFollowNode1" presStyleIdx="1" presStyleCnt="5" custScaleX="238904">
        <dgm:presLayoutVars>
          <dgm:bulletEnabled val="1"/>
        </dgm:presLayoutVars>
      </dgm:prSet>
      <dgm:spPr/>
    </dgm:pt>
    <dgm:pt modelId="{B70327CB-F950-5F48-9944-080387DB7952}" type="pres">
      <dgm:prSet presAssocID="{E6A6BD80-E762-3A43-9059-1ADA3D8FEC8E}" presName="sp" presStyleCnt="0"/>
      <dgm:spPr/>
    </dgm:pt>
    <dgm:pt modelId="{F4825E34-A446-744A-80A0-82115FC112B5}" type="pres">
      <dgm:prSet presAssocID="{34F6C721-E075-5A4A-A2A2-13DB42EA901F}" presName="linNode" presStyleCnt="0"/>
      <dgm:spPr/>
    </dgm:pt>
    <dgm:pt modelId="{5C4A73B2-D9E3-194E-A0F3-4EA8A194C6B8}" type="pres">
      <dgm:prSet presAssocID="{34F6C721-E075-5A4A-A2A2-13DB42EA901F}" presName="parentText" presStyleLbl="node1" presStyleIdx="2" presStyleCnt="5" custScaleX="66789">
        <dgm:presLayoutVars>
          <dgm:chMax val="1"/>
          <dgm:bulletEnabled val="1"/>
        </dgm:presLayoutVars>
      </dgm:prSet>
      <dgm:spPr/>
    </dgm:pt>
    <dgm:pt modelId="{8BDC3D48-E9A0-8B46-8132-4D9B694F0F3D}" type="pres">
      <dgm:prSet presAssocID="{34F6C721-E075-5A4A-A2A2-13DB42EA901F}" presName="descendantText" presStyleLbl="alignAccFollowNode1" presStyleIdx="2" presStyleCnt="5" custScaleX="238904">
        <dgm:presLayoutVars>
          <dgm:bulletEnabled val="1"/>
        </dgm:presLayoutVars>
      </dgm:prSet>
      <dgm:spPr/>
    </dgm:pt>
    <dgm:pt modelId="{3B4F9686-BF21-4F42-84FE-A88C7AC3C7AD}" type="pres">
      <dgm:prSet presAssocID="{6CBBA53A-1D86-B14B-80C4-4AF823900935}" presName="sp" presStyleCnt="0"/>
      <dgm:spPr/>
    </dgm:pt>
    <dgm:pt modelId="{6437674C-E813-8D49-B522-823F7A1845AF}" type="pres">
      <dgm:prSet presAssocID="{39AF2919-BC0D-7846-9833-A64C18B24796}" presName="linNode" presStyleCnt="0"/>
      <dgm:spPr/>
    </dgm:pt>
    <dgm:pt modelId="{2A9B0C7A-460B-2347-80DC-55EC209489C7}" type="pres">
      <dgm:prSet presAssocID="{39AF2919-BC0D-7846-9833-A64C18B24796}" presName="parentText" presStyleLbl="node1" presStyleIdx="3" presStyleCnt="5" custScaleX="66789">
        <dgm:presLayoutVars>
          <dgm:chMax val="1"/>
          <dgm:bulletEnabled val="1"/>
        </dgm:presLayoutVars>
      </dgm:prSet>
      <dgm:spPr/>
    </dgm:pt>
    <dgm:pt modelId="{36E7FEAE-09C2-234C-9385-A0A46C75FAC5}" type="pres">
      <dgm:prSet presAssocID="{39AF2919-BC0D-7846-9833-A64C18B24796}" presName="descendantText" presStyleLbl="alignAccFollowNode1" presStyleIdx="3" presStyleCnt="5" custScaleX="238904">
        <dgm:presLayoutVars>
          <dgm:bulletEnabled val="1"/>
        </dgm:presLayoutVars>
      </dgm:prSet>
      <dgm:spPr/>
    </dgm:pt>
    <dgm:pt modelId="{FE9BCC20-425C-3D47-98A2-02C4C241ACDB}" type="pres">
      <dgm:prSet presAssocID="{B859A497-1D79-044D-8660-CD396C676498}" presName="sp" presStyleCnt="0"/>
      <dgm:spPr/>
    </dgm:pt>
    <dgm:pt modelId="{00422ED9-449A-764D-B7C3-B8CD1EF97982}" type="pres">
      <dgm:prSet presAssocID="{469964DB-4AB3-CC47-8B64-B72765605B64}" presName="linNode" presStyleCnt="0"/>
      <dgm:spPr/>
    </dgm:pt>
    <dgm:pt modelId="{11AAC21C-3B4C-4A49-8B4C-A637460881DB}" type="pres">
      <dgm:prSet presAssocID="{469964DB-4AB3-CC47-8B64-B72765605B64}" presName="parentText" presStyleLbl="node1" presStyleIdx="4" presStyleCnt="5" custScaleX="66789">
        <dgm:presLayoutVars>
          <dgm:chMax val="1"/>
          <dgm:bulletEnabled val="1"/>
        </dgm:presLayoutVars>
      </dgm:prSet>
      <dgm:spPr/>
    </dgm:pt>
    <dgm:pt modelId="{2756B871-DB59-4F47-AA21-48F6297F9657}" type="pres">
      <dgm:prSet presAssocID="{469964DB-4AB3-CC47-8B64-B72765605B64}" presName="descendantText" presStyleLbl="alignAccFollowNode1" presStyleIdx="4" presStyleCnt="5" custScaleX="238904">
        <dgm:presLayoutVars>
          <dgm:bulletEnabled val="1"/>
        </dgm:presLayoutVars>
      </dgm:prSet>
      <dgm:spPr/>
    </dgm:pt>
  </dgm:ptLst>
  <dgm:cxnLst>
    <dgm:cxn modelId="{FC56B907-7D8D-794D-A26D-DBCF9C1F1F29}" type="presOf" srcId="{81367E51-42CE-0B48-B55D-9E4A5234652A}" destId="{2756B871-DB59-4F47-AA21-48F6297F9657}" srcOrd="0" destOrd="0" presId="urn:microsoft.com/office/officeart/2005/8/layout/vList5"/>
    <dgm:cxn modelId="{14252B0C-06CB-0141-942E-9AAEC0E5493D}" srcId="{39AF2919-BC0D-7846-9833-A64C18B24796}" destId="{1E786715-090C-CF44-BE73-0BFB71798DF9}" srcOrd="0" destOrd="0" parTransId="{AC67A7C6-B6D3-234D-B01E-D909C5C7754E}" sibTransId="{EFC6843F-38FA-3F47-ACAC-754EEFC63159}"/>
    <dgm:cxn modelId="{FB825D14-4951-CD4A-BC5E-EB4FAFD2C3EC}" type="presOf" srcId="{BD1192C5-E253-D54A-A9C5-016912D47BE7}" destId="{AF250B2D-9019-CF41-BC9E-3777BD733928}" srcOrd="0" destOrd="1" presId="urn:microsoft.com/office/officeart/2005/8/layout/vList5"/>
    <dgm:cxn modelId="{7AAB6917-4913-0647-9D9E-1E34EC3E821C}" srcId="{0564DDBE-BF75-1445-8FCE-09E7A992CC3F}" destId="{74328599-05DE-C349-BFDC-3F0C899C9DF8}" srcOrd="0" destOrd="0" parTransId="{6078EF1F-BB79-9F4C-ADC1-1C99A2F6E7A9}" sibTransId="{F237B910-411A-B14B-97DD-42E99CD66EF3}"/>
    <dgm:cxn modelId="{D5EC7718-336C-514B-84D7-B882CA45DB08}" type="presOf" srcId="{39AF2919-BC0D-7846-9833-A64C18B24796}" destId="{2A9B0C7A-460B-2347-80DC-55EC209489C7}" srcOrd="0" destOrd="0" presId="urn:microsoft.com/office/officeart/2005/8/layout/vList5"/>
    <dgm:cxn modelId="{13390D26-6C34-1B42-A77E-6CB95F1ADCEF}" srcId="{0564DDBE-BF75-1445-8FCE-09E7A992CC3F}" destId="{469964DB-4AB3-CC47-8B64-B72765605B64}" srcOrd="4" destOrd="0" parTransId="{17B15F77-2D7F-0546-8249-3E7E46F41640}" sibTransId="{899F9170-9024-3647-93BA-D2F8A321569D}"/>
    <dgm:cxn modelId="{C95BF62F-CAAC-7B4A-AB91-5CC17E35E75E}" type="presOf" srcId="{74328599-05DE-C349-BFDC-3F0C899C9DF8}" destId="{20228D19-1135-BB44-8E5D-B9831BB13F71}" srcOrd="0" destOrd="0" presId="urn:microsoft.com/office/officeart/2005/8/layout/vList5"/>
    <dgm:cxn modelId="{FE82393A-23CA-D04F-BE4C-DB28C2823EAE}" srcId="{469964DB-4AB3-CC47-8B64-B72765605B64}" destId="{DC985000-3A0A-A445-A4F3-F32E3232FAAC}" srcOrd="1" destOrd="0" parTransId="{6F8D8078-6260-1F4F-A0AD-F6C73AB3883F}" sibTransId="{ECDF9917-14EC-CA4B-8331-E0CA3E450E93}"/>
    <dgm:cxn modelId="{BC58AE42-3FF7-5540-87E8-EFDCDF722797}" srcId="{1E043835-DBBA-3347-89C0-A00CF974BD12}" destId="{297B2DBD-667F-E341-83AE-AC55D0179A15}" srcOrd="0" destOrd="0" parTransId="{DD3B3CE7-F001-A946-B0D1-4B63C8180781}" sibTransId="{878FAC5E-3CED-5A42-8EDD-90A6CF8A4562}"/>
    <dgm:cxn modelId="{3834654A-2E8B-C94E-A696-C243E01CA195}" type="presOf" srcId="{1E043835-DBBA-3347-89C0-A00CF974BD12}" destId="{C4E60204-7CB4-904D-8C55-E1E55F2A9B90}" srcOrd="0" destOrd="0" presId="urn:microsoft.com/office/officeart/2005/8/layout/vList5"/>
    <dgm:cxn modelId="{6949204E-5266-574C-8484-DF79C86BEA38}" type="presOf" srcId="{DC985000-3A0A-A445-A4F3-F32E3232FAAC}" destId="{2756B871-DB59-4F47-AA21-48F6297F9657}" srcOrd="0" destOrd="1" presId="urn:microsoft.com/office/officeart/2005/8/layout/vList5"/>
    <dgm:cxn modelId="{05DE2462-9DAE-B64C-9A2F-F9E8777CC15E}" srcId="{74328599-05DE-C349-BFDC-3F0C899C9DF8}" destId="{BD1192C5-E253-D54A-A9C5-016912D47BE7}" srcOrd="1" destOrd="0" parTransId="{D22CF244-E439-BD45-9260-B0AE468AC548}" sibTransId="{4E56A615-1A61-7F4A-B679-DF2800148D2A}"/>
    <dgm:cxn modelId="{6E946F66-F286-B942-A8EC-84AAB9F83890}" type="presOf" srcId="{923E3F8C-B9F2-8541-8CBB-E0231363841B}" destId="{AF250B2D-9019-CF41-BC9E-3777BD733928}" srcOrd="0" destOrd="0" presId="urn:microsoft.com/office/officeart/2005/8/layout/vList5"/>
    <dgm:cxn modelId="{9F43DD6F-125B-B642-A442-C81FD7E82B7A}" type="presOf" srcId="{297B2DBD-667F-E341-83AE-AC55D0179A15}" destId="{7699BC5E-CC71-1342-A770-BCA29D2FEED3}" srcOrd="0" destOrd="0" presId="urn:microsoft.com/office/officeart/2005/8/layout/vList5"/>
    <dgm:cxn modelId="{C8972883-25C5-9845-A288-FD7CA1E71FC2}" srcId="{34F6C721-E075-5A4A-A2A2-13DB42EA901F}" destId="{EAAE45AF-232A-D54D-A625-32454CAAC817}" srcOrd="0" destOrd="0" parTransId="{212B8FAB-2197-B94E-A9B6-3B67EDC2AFC5}" sibTransId="{E8AD20EA-AC65-5E47-9C53-17EB8383071B}"/>
    <dgm:cxn modelId="{B52B6583-9E85-0149-96EF-1C5E314063E1}" srcId="{0564DDBE-BF75-1445-8FCE-09E7A992CC3F}" destId="{39AF2919-BC0D-7846-9833-A64C18B24796}" srcOrd="3" destOrd="0" parTransId="{5F1E6FF0-E8C0-3244-AEFA-91F831A6A90E}" sibTransId="{B859A497-1D79-044D-8660-CD396C676498}"/>
    <dgm:cxn modelId="{F7014384-55AB-3442-A721-ED5E50FC72AF}" srcId="{39AF2919-BC0D-7846-9833-A64C18B24796}" destId="{13D3ADC4-E397-534D-B880-00494F1CCC0D}" srcOrd="1" destOrd="0" parTransId="{7E14A784-A626-7F4F-93F3-0B7C15716727}" sibTransId="{A940B410-48BF-934E-B374-F8A611FC8144}"/>
    <dgm:cxn modelId="{020A3A8C-ACC8-5549-B57F-5810F7B56014}" type="presOf" srcId="{1E786715-090C-CF44-BE73-0BFB71798DF9}" destId="{36E7FEAE-09C2-234C-9385-A0A46C75FAC5}" srcOrd="0" destOrd="0" presId="urn:microsoft.com/office/officeart/2005/8/layout/vList5"/>
    <dgm:cxn modelId="{17ACE78F-FA0D-914C-8343-BDF7B2340770}" type="presOf" srcId="{469964DB-4AB3-CC47-8B64-B72765605B64}" destId="{11AAC21C-3B4C-4A49-8B4C-A637460881DB}" srcOrd="0" destOrd="0" presId="urn:microsoft.com/office/officeart/2005/8/layout/vList5"/>
    <dgm:cxn modelId="{BB622F92-DC1E-7F49-B72C-F7C0AF567ADE}" type="presOf" srcId="{34F6C721-E075-5A4A-A2A2-13DB42EA901F}" destId="{5C4A73B2-D9E3-194E-A0F3-4EA8A194C6B8}" srcOrd="0" destOrd="0" presId="urn:microsoft.com/office/officeart/2005/8/layout/vList5"/>
    <dgm:cxn modelId="{5067B4B7-6276-D44D-A121-923DD2ABC909}" type="presOf" srcId="{0564DDBE-BF75-1445-8FCE-09E7A992CC3F}" destId="{E39A2655-AE4E-7749-8CC4-AEB1A03D7CE2}" srcOrd="0" destOrd="0" presId="urn:microsoft.com/office/officeart/2005/8/layout/vList5"/>
    <dgm:cxn modelId="{FD7B95BF-7A7A-CD42-9FC4-1D51B8850905}" srcId="{0564DDBE-BF75-1445-8FCE-09E7A992CC3F}" destId="{1E043835-DBBA-3347-89C0-A00CF974BD12}" srcOrd="1" destOrd="0" parTransId="{BE1DE76B-0988-674A-9A84-6BB0C2B29371}" sibTransId="{E6A6BD80-E762-3A43-9059-1ADA3D8FEC8E}"/>
    <dgm:cxn modelId="{AFD237CB-F3D7-824E-AF71-47FB39534174}" type="presOf" srcId="{EAAE45AF-232A-D54D-A625-32454CAAC817}" destId="{8BDC3D48-E9A0-8B46-8132-4D9B694F0F3D}" srcOrd="0" destOrd="0" presId="urn:microsoft.com/office/officeart/2005/8/layout/vList5"/>
    <dgm:cxn modelId="{8F092CE6-BF7E-3D44-B9BE-4D9883ED1FC6}" srcId="{74328599-05DE-C349-BFDC-3F0C899C9DF8}" destId="{923E3F8C-B9F2-8541-8CBB-E0231363841B}" srcOrd="0" destOrd="0" parTransId="{0A57E603-35EF-224A-990E-42A6A4DA497A}" sibTransId="{20C9A51F-BB94-AF4F-AA6D-0AD5FF4139E0}"/>
    <dgm:cxn modelId="{63607DE8-1093-084B-BF83-182BCCFDE861}" srcId="{0564DDBE-BF75-1445-8FCE-09E7A992CC3F}" destId="{34F6C721-E075-5A4A-A2A2-13DB42EA901F}" srcOrd="2" destOrd="0" parTransId="{F3D8C127-922F-0C4D-8914-0069AC0FBDD2}" sibTransId="{6CBBA53A-1D86-B14B-80C4-4AF823900935}"/>
    <dgm:cxn modelId="{C772F1F3-5719-994D-84A0-1CDAF3F74041}" type="presOf" srcId="{13D3ADC4-E397-534D-B880-00494F1CCC0D}" destId="{36E7FEAE-09C2-234C-9385-A0A46C75FAC5}" srcOrd="0" destOrd="1" presId="urn:microsoft.com/office/officeart/2005/8/layout/vList5"/>
    <dgm:cxn modelId="{7875D5FC-C347-A544-BCB8-DCE525B8D4D1}" srcId="{469964DB-4AB3-CC47-8B64-B72765605B64}" destId="{81367E51-42CE-0B48-B55D-9E4A5234652A}" srcOrd="0" destOrd="0" parTransId="{6F80615A-4DFB-C346-A4C1-E3A16814E67B}" sibTransId="{28DCA91B-0E20-3D42-ADA7-86CC82450AE0}"/>
    <dgm:cxn modelId="{75417C60-DD9F-7744-B6D0-EA9E5E9C5B3E}" type="presParOf" srcId="{E39A2655-AE4E-7749-8CC4-AEB1A03D7CE2}" destId="{A60C1302-19AA-3B4E-924C-57946360CC67}" srcOrd="0" destOrd="0" presId="urn:microsoft.com/office/officeart/2005/8/layout/vList5"/>
    <dgm:cxn modelId="{7F00306E-E9C3-FC48-9EEA-2C1B9AC5DE15}" type="presParOf" srcId="{A60C1302-19AA-3B4E-924C-57946360CC67}" destId="{20228D19-1135-BB44-8E5D-B9831BB13F71}" srcOrd="0" destOrd="0" presId="urn:microsoft.com/office/officeart/2005/8/layout/vList5"/>
    <dgm:cxn modelId="{A89634C7-CCA2-3147-9C1E-BDF5FA646AE0}" type="presParOf" srcId="{A60C1302-19AA-3B4E-924C-57946360CC67}" destId="{AF250B2D-9019-CF41-BC9E-3777BD733928}" srcOrd="1" destOrd="0" presId="urn:microsoft.com/office/officeart/2005/8/layout/vList5"/>
    <dgm:cxn modelId="{0F4B448F-8840-B248-8CE6-26CE4884F7DA}" type="presParOf" srcId="{E39A2655-AE4E-7749-8CC4-AEB1A03D7CE2}" destId="{0AA9486A-A99D-8141-9E50-996E5F678CC1}" srcOrd="1" destOrd="0" presId="urn:microsoft.com/office/officeart/2005/8/layout/vList5"/>
    <dgm:cxn modelId="{82DE41D3-1F3C-1448-974C-E6799D4D6092}" type="presParOf" srcId="{E39A2655-AE4E-7749-8CC4-AEB1A03D7CE2}" destId="{1A053599-0686-0D43-BD7D-FEB5B223A7D2}" srcOrd="2" destOrd="0" presId="urn:microsoft.com/office/officeart/2005/8/layout/vList5"/>
    <dgm:cxn modelId="{B8A9B84E-DD62-CD46-8762-D2147672F82C}" type="presParOf" srcId="{1A053599-0686-0D43-BD7D-FEB5B223A7D2}" destId="{C4E60204-7CB4-904D-8C55-E1E55F2A9B90}" srcOrd="0" destOrd="0" presId="urn:microsoft.com/office/officeart/2005/8/layout/vList5"/>
    <dgm:cxn modelId="{46DD955D-00B8-864B-80A9-64C19ADEAD5B}" type="presParOf" srcId="{1A053599-0686-0D43-BD7D-FEB5B223A7D2}" destId="{7699BC5E-CC71-1342-A770-BCA29D2FEED3}" srcOrd="1" destOrd="0" presId="urn:microsoft.com/office/officeart/2005/8/layout/vList5"/>
    <dgm:cxn modelId="{3C3B09C7-7DF3-7446-9C35-5DCE6A87EC77}" type="presParOf" srcId="{E39A2655-AE4E-7749-8CC4-AEB1A03D7CE2}" destId="{B70327CB-F950-5F48-9944-080387DB7952}" srcOrd="3" destOrd="0" presId="urn:microsoft.com/office/officeart/2005/8/layout/vList5"/>
    <dgm:cxn modelId="{F21E285C-5321-E444-8A0D-060CA8058CA1}" type="presParOf" srcId="{E39A2655-AE4E-7749-8CC4-AEB1A03D7CE2}" destId="{F4825E34-A446-744A-80A0-82115FC112B5}" srcOrd="4" destOrd="0" presId="urn:microsoft.com/office/officeart/2005/8/layout/vList5"/>
    <dgm:cxn modelId="{16974320-692F-3D4F-935D-D9979778B44C}" type="presParOf" srcId="{F4825E34-A446-744A-80A0-82115FC112B5}" destId="{5C4A73B2-D9E3-194E-A0F3-4EA8A194C6B8}" srcOrd="0" destOrd="0" presId="urn:microsoft.com/office/officeart/2005/8/layout/vList5"/>
    <dgm:cxn modelId="{1E44290C-EEF5-1845-8BB5-0987CBC2BA10}" type="presParOf" srcId="{F4825E34-A446-744A-80A0-82115FC112B5}" destId="{8BDC3D48-E9A0-8B46-8132-4D9B694F0F3D}" srcOrd="1" destOrd="0" presId="urn:microsoft.com/office/officeart/2005/8/layout/vList5"/>
    <dgm:cxn modelId="{5AD7C7B2-98EA-4C45-AA28-AB502795142F}" type="presParOf" srcId="{E39A2655-AE4E-7749-8CC4-AEB1A03D7CE2}" destId="{3B4F9686-BF21-4F42-84FE-A88C7AC3C7AD}" srcOrd="5" destOrd="0" presId="urn:microsoft.com/office/officeart/2005/8/layout/vList5"/>
    <dgm:cxn modelId="{B5F17518-1E3B-3343-84F0-E43CD188FE7E}" type="presParOf" srcId="{E39A2655-AE4E-7749-8CC4-AEB1A03D7CE2}" destId="{6437674C-E813-8D49-B522-823F7A1845AF}" srcOrd="6" destOrd="0" presId="urn:microsoft.com/office/officeart/2005/8/layout/vList5"/>
    <dgm:cxn modelId="{76595BAE-22C6-BE43-AF2A-A1D0160B8A84}" type="presParOf" srcId="{6437674C-E813-8D49-B522-823F7A1845AF}" destId="{2A9B0C7A-460B-2347-80DC-55EC209489C7}" srcOrd="0" destOrd="0" presId="urn:microsoft.com/office/officeart/2005/8/layout/vList5"/>
    <dgm:cxn modelId="{6274EC8F-D112-1D45-A226-F13F668E638B}" type="presParOf" srcId="{6437674C-E813-8D49-B522-823F7A1845AF}" destId="{36E7FEAE-09C2-234C-9385-A0A46C75FAC5}" srcOrd="1" destOrd="0" presId="urn:microsoft.com/office/officeart/2005/8/layout/vList5"/>
    <dgm:cxn modelId="{1FFF47A7-6D2A-7340-882A-B64DB6CF9779}" type="presParOf" srcId="{E39A2655-AE4E-7749-8CC4-AEB1A03D7CE2}" destId="{FE9BCC20-425C-3D47-98A2-02C4C241ACDB}" srcOrd="7" destOrd="0" presId="urn:microsoft.com/office/officeart/2005/8/layout/vList5"/>
    <dgm:cxn modelId="{7D1C6A85-CAE0-164D-B7A7-465213366DEB}" type="presParOf" srcId="{E39A2655-AE4E-7749-8CC4-AEB1A03D7CE2}" destId="{00422ED9-449A-764D-B7C3-B8CD1EF97982}" srcOrd="8" destOrd="0" presId="urn:microsoft.com/office/officeart/2005/8/layout/vList5"/>
    <dgm:cxn modelId="{EBBA0B4D-2759-FC44-B467-A929F8849FCD}" type="presParOf" srcId="{00422ED9-449A-764D-B7C3-B8CD1EF97982}" destId="{11AAC21C-3B4C-4A49-8B4C-A637460881DB}" srcOrd="0" destOrd="0" presId="urn:microsoft.com/office/officeart/2005/8/layout/vList5"/>
    <dgm:cxn modelId="{24FCAC58-FC58-CF45-B844-D37260C4296E}" type="presParOf" srcId="{00422ED9-449A-764D-B7C3-B8CD1EF97982}" destId="{2756B871-DB59-4F47-AA21-48F6297F965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564DDBE-BF75-1445-8FCE-09E7A992CC3F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328599-05DE-C349-BFDC-3F0C899C9DF8}">
      <dgm:prSet phldrT="[Text]"/>
      <dgm:spPr>
        <a:solidFill>
          <a:srgbClr val="99241B"/>
        </a:solidFill>
      </dgm:spPr>
      <dgm:t>
        <a:bodyPr/>
        <a:lstStyle/>
        <a:p>
          <a:r>
            <a:rPr lang="en-US" dirty="0">
              <a:latin typeface="Julius Sans One"/>
              <a:cs typeface="Julius Sans One"/>
            </a:rPr>
            <a:t>Insight</a:t>
          </a:r>
        </a:p>
      </dgm:t>
    </dgm:pt>
    <dgm:pt modelId="{6078EF1F-BB79-9F4C-ADC1-1C99A2F6E7A9}" type="parTrans" cxnId="{7AAB6917-4913-0647-9D9E-1E34EC3E821C}">
      <dgm:prSet/>
      <dgm:spPr/>
      <dgm:t>
        <a:bodyPr/>
        <a:lstStyle/>
        <a:p>
          <a:endParaRPr lang="en-US"/>
        </a:p>
      </dgm:t>
    </dgm:pt>
    <dgm:pt modelId="{F237B910-411A-B14B-97DD-42E99CD66EF3}" type="sibTrans" cxnId="{7AAB6917-4913-0647-9D9E-1E34EC3E821C}">
      <dgm:prSet/>
      <dgm:spPr/>
      <dgm:t>
        <a:bodyPr/>
        <a:lstStyle/>
        <a:p>
          <a:endParaRPr lang="en-US"/>
        </a:p>
      </dgm:t>
    </dgm:pt>
    <dgm:pt modelId="{923E3F8C-B9F2-8541-8CBB-E0231363841B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</dgm:t>
    </dgm:pt>
    <dgm:pt modelId="{0A57E603-35EF-224A-990E-42A6A4DA497A}" type="parTrans" cxnId="{8F092CE6-BF7E-3D44-B9BE-4D9883ED1FC6}">
      <dgm:prSet/>
      <dgm:spPr/>
      <dgm:t>
        <a:bodyPr/>
        <a:lstStyle/>
        <a:p>
          <a:endParaRPr lang="en-US"/>
        </a:p>
      </dgm:t>
    </dgm:pt>
    <dgm:pt modelId="{20C9A51F-BB94-AF4F-AA6D-0AD5FF4139E0}" type="sibTrans" cxnId="{8F092CE6-BF7E-3D44-B9BE-4D9883ED1FC6}">
      <dgm:prSet/>
      <dgm:spPr/>
      <dgm:t>
        <a:bodyPr/>
        <a:lstStyle/>
        <a:p>
          <a:endParaRPr lang="en-US"/>
        </a:p>
      </dgm:t>
    </dgm:pt>
    <dgm:pt modelId="{BD1192C5-E253-D54A-A9C5-016912D47BE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gm:t>
    </dgm:pt>
    <dgm:pt modelId="{D22CF244-E439-BD45-9260-B0AE468AC548}" type="parTrans" cxnId="{05DE2462-9DAE-B64C-9A2F-F9E8777CC15E}">
      <dgm:prSet/>
      <dgm:spPr/>
      <dgm:t>
        <a:bodyPr/>
        <a:lstStyle/>
        <a:p>
          <a:endParaRPr lang="en-US"/>
        </a:p>
      </dgm:t>
    </dgm:pt>
    <dgm:pt modelId="{4E56A615-1A61-7F4A-B679-DF2800148D2A}" type="sibTrans" cxnId="{05DE2462-9DAE-B64C-9A2F-F9E8777CC15E}">
      <dgm:prSet/>
      <dgm:spPr/>
      <dgm:t>
        <a:bodyPr/>
        <a:lstStyle/>
        <a:p>
          <a:endParaRPr lang="en-US"/>
        </a:p>
      </dgm:t>
    </dgm:pt>
    <dgm:pt modelId="{1E043835-DBBA-3347-89C0-A00CF974BD12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Estimation</a:t>
          </a:r>
        </a:p>
      </dgm:t>
    </dgm:pt>
    <dgm:pt modelId="{BE1DE76B-0988-674A-9A84-6BB0C2B29371}" type="parTrans" cxnId="{FD7B95BF-7A7A-CD42-9FC4-1D51B8850905}">
      <dgm:prSet/>
      <dgm:spPr/>
      <dgm:t>
        <a:bodyPr/>
        <a:lstStyle/>
        <a:p>
          <a:endParaRPr lang="en-US"/>
        </a:p>
      </dgm:t>
    </dgm:pt>
    <dgm:pt modelId="{E6A6BD80-E762-3A43-9059-1ADA3D8FEC8E}" type="sibTrans" cxnId="{FD7B95BF-7A7A-CD42-9FC4-1D51B8850905}">
      <dgm:prSet/>
      <dgm:spPr/>
      <dgm:t>
        <a:bodyPr/>
        <a:lstStyle/>
        <a:p>
          <a:endParaRPr lang="en-US"/>
        </a:p>
      </dgm:t>
    </dgm:pt>
    <dgm:pt modelId="{297B2DBD-667F-E341-83AE-AC55D0179A15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gm:t>
    </dgm:pt>
    <dgm:pt modelId="{DD3B3CE7-F001-A946-B0D1-4B63C8180781}" type="parTrans" cxnId="{BC58AE42-3FF7-5540-87E8-EFDCDF722797}">
      <dgm:prSet/>
      <dgm:spPr/>
      <dgm:t>
        <a:bodyPr/>
        <a:lstStyle/>
        <a:p>
          <a:endParaRPr lang="en-US"/>
        </a:p>
      </dgm:t>
    </dgm:pt>
    <dgm:pt modelId="{878FAC5E-3CED-5A42-8EDD-90A6CF8A4562}" type="sibTrans" cxnId="{BC58AE42-3FF7-5540-87E8-EFDCDF722797}">
      <dgm:prSet/>
      <dgm:spPr/>
      <dgm:t>
        <a:bodyPr/>
        <a:lstStyle/>
        <a:p>
          <a:endParaRPr lang="en-US"/>
        </a:p>
      </dgm:t>
    </dgm:pt>
    <dgm:pt modelId="{34F6C721-E075-5A4A-A2A2-13DB42EA901F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Prediction</a:t>
          </a:r>
        </a:p>
      </dgm:t>
    </dgm:pt>
    <dgm:pt modelId="{F3D8C127-922F-0C4D-8914-0069AC0FBDD2}" type="parTrans" cxnId="{63607DE8-1093-084B-BF83-182BCCFDE861}">
      <dgm:prSet/>
      <dgm:spPr/>
      <dgm:t>
        <a:bodyPr/>
        <a:lstStyle/>
        <a:p>
          <a:endParaRPr lang="en-US"/>
        </a:p>
      </dgm:t>
    </dgm:pt>
    <dgm:pt modelId="{6CBBA53A-1D86-B14B-80C4-4AF823900935}" type="sibTrans" cxnId="{63607DE8-1093-084B-BF83-182BCCFDE861}">
      <dgm:prSet/>
      <dgm:spPr/>
      <dgm:t>
        <a:bodyPr/>
        <a:lstStyle/>
        <a:p>
          <a:endParaRPr lang="en-US"/>
        </a:p>
      </dgm:t>
    </dgm:pt>
    <dgm:pt modelId="{EAAE45AF-232A-D54D-A625-32454CAAC81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gm:t>
    </dgm:pt>
    <dgm:pt modelId="{212B8FAB-2197-B94E-A9B6-3B67EDC2AFC5}" type="parTrans" cxnId="{C8972883-25C5-9845-A288-FD7CA1E71FC2}">
      <dgm:prSet/>
      <dgm:spPr/>
      <dgm:t>
        <a:bodyPr/>
        <a:lstStyle/>
        <a:p>
          <a:endParaRPr lang="en-US"/>
        </a:p>
      </dgm:t>
    </dgm:pt>
    <dgm:pt modelId="{E8AD20EA-AC65-5E47-9C53-17EB8383071B}" type="sibTrans" cxnId="{C8972883-25C5-9845-A288-FD7CA1E71FC2}">
      <dgm:prSet/>
      <dgm:spPr/>
      <dgm:t>
        <a:bodyPr/>
        <a:lstStyle/>
        <a:p>
          <a:endParaRPr lang="en-US"/>
        </a:p>
      </dgm:t>
    </dgm:pt>
    <dgm:pt modelId="{39AF2919-BC0D-7846-9833-A64C18B24796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Planning</a:t>
          </a:r>
        </a:p>
      </dgm:t>
    </dgm:pt>
    <dgm:pt modelId="{5F1E6FF0-E8C0-3244-AEFA-91F831A6A90E}" type="parTrans" cxnId="{B52B6583-9E85-0149-96EF-1C5E314063E1}">
      <dgm:prSet/>
      <dgm:spPr/>
      <dgm:t>
        <a:bodyPr/>
        <a:lstStyle/>
        <a:p>
          <a:endParaRPr lang="en-US"/>
        </a:p>
      </dgm:t>
    </dgm:pt>
    <dgm:pt modelId="{B859A497-1D79-044D-8660-CD396C676498}" type="sibTrans" cxnId="{B52B6583-9E85-0149-96EF-1C5E314063E1}">
      <dgm:prSet/>
      <dgm:spPr/>
      <dgm:t>
        <a:bodyPr/>
        <a:lstStyle/>
        <a:p>
          <a:endParaRPr lang="en-US"/>
        </a:p>
      </dgm:t>
    </dgm:pt>
    <dgm:pt modelId="{469964DB-4AB3-CC47-8B64-B72765605B64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Assessment</a:t>
          </a:r>
        </a:p>
      </dgm:t>
    </dgm:pt>
    <dgm:pt modelId="{17B15F77-2D7F-0546-8249-3E7E46F41640}" type="parTrans" cxnId="{13390D26-6C34-1B42-A77E-6CB95F1ADCEF}">
      <dgm:prSet/>
      <dgm:spPr/>
      <dgm:t>
        <a:bodyPr/>
        <a:lstStyle/>
        <a:p>
          <a:endParaRPr lang="en-US"/>
        </a:p>
      </dgm:t>
    </dgm:pt>
    <dgm:pt modelId="{899F9170-9024-3647-93BA-D2F8A321569D}" type="sibTrans" cxnId="{13390D26-6C34-1B42-A77E-6CB95F1ADCEF}">
      <dgm:prSet/>
      <dgm:spPr/>
      <dgm:t>
        <a:bodyPr/>
        <a:lstStyle/>
        <a:p>
          <a:endParaRPr lang="en-US"/>
        </a:p>
      </dgm:t>
    </dgm:pt>
    <dgm:pt modelId="{81367E51-42CE-0B48-B55D-9E4A5234652A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</dgm:t>
    </dgm:pt>
    <dgm:pt modelId="{6F80615A-4DFB-C346-A4C1-E3A16814E67B}" type="parTrans" cxnId="{7875D5FC-C347-A544-BCB8-DCE525B8D4D1}">
      <dgm:prSet/>
      <dgm:spPr/>
      <dgm:t>
        <a:bodyPr/>
        <a:lstStyle/>
        <a:p>
          <a:endParaRPr lang="en-US"/>
        </a:p>
      </dgm:t>
    </dgm:pt>
    <dgm:pt modelId="{28DCA91B-0E20-3D42-ADA7-86CC82450AE0}" type="sibTrans" cxnId="{7875D5FC-C347-A544-BCB8-DCE525B8D4D1}">
      <dgm:prSet/>
      <dgm:spPr/>
      <dgm:t>
        <a:bodyPr/>
        <a:lstStyle/>
        <a:p>
          <a:endParaRPr lang="en-US"/>
        </a:p>
      </dgm:t>
    </dgm:pt>
    <dgm:pt modelId="{1E786715-090C-CF44-BE73-0BFB71798DF9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</dgm:t>
    </dgm:pt>
    <dgm:pt modelId="{AC67A7C6-B6D3-234D-B01E-D909C5C7754E}" type="parTrans" cxnId="{14252B0C-06CB-0141-942E-9AAEC0E5493D}">
      <dgm:prSet/>
      <dgm:spPr/>
      <dgm:t>
        <a:bodyPr/>
        <a:lstStyle/>
        <a:p>
          <a:endParaRPr lang="en-US"/>
        </a:p>
      </dgm:t>
    </dgm:pt>
    <dgm:pt modelId="{EFC6843F-38FA-3F47-ACAC-754EEFC63159}" type="sibTrans" cxnId="{14252B0C-06CB-0141-942E-9AAEC0E5493D}">
      <dgm:prSet/>
      <dgm:spPr/>
      <dgm:t>
        <a:bodyPr/>
        <a:lstStyle/>
        <a:p>
          <a:endParaRPr lang="en-US"/>
        </a:p>
      </dgm:t>
    </dgm:pt>
    <dgm:pt modelId="{13D3ADC4-E397-534D-B880-00494F1CCC0D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gm:t>
    </dgm:pt>
    <dgm:pt modelId="{7E14A784-A626-7F4F-93F3-0B7C15716727}" type="parTrans" cxnId="{F7014384-55AB-3442-A721-ED5E50FC72AF}">
      <dgm:prSet/>
      <dgm:spPr/>
      <dgm:t>
        <a:bodyPr/>
        <a:lstStyle/>
        <a:p>
          <a:endParaRPr lang="en-US"/>
        </a:p>
      </dgm:t>
    </dgm:pt>
    <dgm:pt modelId="{A940B410-48BF-934E-B374-F8A611FC8144}" type="sibTrans" cxnId="{F7014384-55AB-3442-A721-ED5E50FC72AF}">
      <dgm:prSet/>
      <dgm:spPr/>
      <dgm:t>
        <a:bodyPr/>
        <a:lstStyle/>
        <a:p>
          <a:endParaRPr lang="en-US"/>
        </a:p>
      </dgm:t>
    </dgm:pt>
    <dgm:pt modelId="{DC985000-3A0A-A445-A4F3-F32E3232FAAC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gm:t>
    </dgm:pt>
    <dgm:pt modelId="{6F8D8078-6260-1F4F-A0AD-F6C73AB3883F}" type="parTrans" cxnId="{FE82393A-23CA-D04F-BE4C-DB28C2823EAE}">
      <dgm:prSet/>
      <dgm:spPr/>
      <dgm:t>
        <a:bodyPr/>
        <a:lstStyle/>
        <a:p>
          <a:endParaRPr lang="en-US"/>
        </a:p>
      </dgm:t>
    </dgm:pt>
    <dgm:pt modelId="{ECDF9917-14EC-CA4B-8331-E0CA3E450E93}" type="sibTrans" cxnId="{FE82393A-23CA-D04F-BE4C-DB28C2823EAE}">
      <dgm:prSet/>
      <dgm:spPr/>
      <dgm:t>
        <a:bodyPr/>
        <a:lstStyle/>
        <a:p>
          <a:endParaRPr lang="en-US"/>
        </a:p>
      </dgm:t>
    </dgm:pt>
    <dgm:pt modelId="{E39A2655-AE4E-7749-8CC4-AEB1A03D7CE2}" type="pres">
      <dgm:prSet presAssocID="{0564DDBE-BF75-1445-8FCE-09E7A992CC3F}" presName="Name0" presStyleCnt="0">
        <dgm:presLayoutVars>
          <dgm:dir/>
          <dgm:animLvl val="lvl"/>
          <dgm:resizeHandles val="exact"/>
        </dgm:presLayoutVars>
      </dgm:prSet>
      <dgm:spPr/>
    </dgm:pt>
    <dgm:pt modelId="{A60C1302-19AA-3B4E-924C-57946360CC67}" type="pres">
      <dgm:prSet presAssocID="{74328599-05DE-C349-BFDC-3F0C899C9DF8}" presName="linNode" presStyleCnt="0"/>
      <dgm:spPr/>
    </dgm:pt>
    <dgm:pt modelId="{20228D19-1135-BB44-8E5D-B9831BB13F71}" type="pres">
      <dgm:prSet presAssocID="{74328599-05DE-C349-BFDC-3F0C899C9DF8}" presName="parentText" presStyleLbl="node1" presStyleIdx="0" presStyleCnt="5" custScaleX="66789">
        <dgm:presLayoutVars>
          <dgm:chMax val="1"/>
          <dgm:bulletEnabled val="1"/>
        </dgm:presLayoutVars>
      </dgm:prSet>
      <dgm:spPr/>
    </dgm:pt>
    <dgm:pt modelId="{AF250B2D-9019-CF41-BC9E-3777BD733928}" type="pres">
      <dgm:prSet presAssocID="{74328599-05DE-C349-BFDC-3F0C899C9DF8}" presName="descendantText" presStyleLbl="alignAccFollowNode1" presStyleIdx="0" presStyleCnt="5" custScaleX="238904">
        <dgm:presLayoutVars>
          <dgm:bulletEnabled val="1"/>
        </dgm:presLayoutVars>
      </dgm:prSet>
      <dgm:spPr/>
    </dgm:pt>
    <dgm:pt modelId="{0AA9486A-A99D-8141-9E50-996E5F678CC1}" type="pres">
      <dgm:prSet presAssocID="{F237B910-411A-B14B-97DD-42E99CD66EF3}" presName="sp" presStyleCnt="0"/>
      <dgm:spPr/>
    </dgm:pt>
    <dgm:pt modelId="{1A053599-0686-0D43-BD7D-FEB5B223A7D2}" type="pres">
      <dgm:prSet presAssocID="{1E043835-DBBA-3347-89C0-A00CF974BD12}" presName="linNode" presStyleCnt="0"/>
      <dgm:spPr/>
    </dgm:pt>
    <dgm:pt modelId="{C4E60204-7CB4-904D-8C55-E1E55F2A9B90}" type="pres">
      <dgm:prSet presAssocID="{1E043835-DBBA-3347-89C0-A00CF974BD12}" presName="parentText" presStyleLbl="node1" presStyleIdx="1" presStyleCnt="5" custScaleX="66789">
        <dgm:presLayoutVars>
          <dgm:chMax val="1"/>
          <dgm:bulletEnabled val="1"/>
        </dgm:presLayoutVars>
      </dgm:prSet>
      <dgm:spPr/>
    </dgm:pt>
    <dgm:pt modelId="{7699BC5E-CC71-1342-A770-BCA29D2FEED3}" type="pres">
      <dgm:prSet presAssocID="{1E043835-DBBA-3347-89C0-A00CF974BD12}" presName="descendantText" presStyleLbl="alignAccFollowNode1" presStyleIdx="1" presStyleCnt="5" custScaleX="238904">
        <dgm:presLayoutVars>
          <dgm:bulletEnabled val="1"/>
        </dgm:presLayoutVars>
      </dgm:prSet>
      <dgm:spPr/>
    </dgm:pt>
    <dgm:pt modelId="{B70327CB-F950-5F48-9944-080387DB7952}" type="pres">
      <dgm:prSet presAssocID="{E6A6BD80-E762-3A43-9059-1ADA3D8FEC8E}" presName="sp" presStyleCnt="0"/>
      <dgm:spPr/>
    </dgm:pt>
    <dgm:pt modelId="{F4825E34-A446-744A-80A0-82115FC112B5}" type="pres">
      <dgm:prSet presAssocID="{34F6C721-E075-5A4A-A2A2-13DB42EA901F}" presName="linNode" presStyleCnt="0"/>
      <dgm:spPr/>
    </dgm:pt>
    <dgm:pt modelId="{5C4A73B2-D9E3-194E-A0F3-4EA8A194C6B8}" type="pres">
      <dgm:prSet presAssocID="{34F6C721-E075-5A4A-A2A2-13DB42EA901F}" presName="parentText" presStyleLbl="node1" presStyleIdx="2" presStyleCnt="5" custScaleX="66789">
        <dgm:presLayoutVars>
          <dgm:chMax val="1"/>
          <dgm:bulletEnabled val="1"/>
        </dgm:presLayoutVars>
      </dgm:prSet>
      <dgm:spPr/>
    </dgm:pt>
    <dgm:pt modelId="{8BDC3D48-E9A0-8B46-8132-4D9B694F0F3D}" type="pres">
      <dgm:prSet presAssocID="{34F6C721-E075-5A4A-A2A2-13DB42EA901F}" presName="descendantText" presStyleLbl="alignAccFollowNode1" presStyleIdx="2" presStyleCnt="5" custScaleX="238904">
        <dgm:presLayoutVars>
          <dgm:bulletEnabled val="1"/>
        </dgm:presLayoutVars>
      </dgm:prSet>
      <dgm:spPr/>
    </dgm:pt>
    <dgm:pt modelId="{3B4F9686-BF21-4F42-84FE-A88C7AC3C7AD}" type="pres">
      <dgm:prSet presAssocID="{6CBBA53A-1D86-B14B-80C4-4AF823900935}" presName="sp" presStyleCnt="0"/>
      <dgm:spPr/>
    </dgm:pt>
    <dgm:pt modelId="{6437674C-E813-8D49-B522-823F7A1845AF}" type="pres">
      <dgm:prSet presAssocID="{39AF2919-BC0D-7846-9833-A64C18B24796}" presName="linNode" presStyleCnt="0"/>
      <dgm:spPr/>
    </dgm:pt>
    <dgm:pt modelId="{2A9B0C7A-460B-2347-80DC-55EC209489C7}" type="pres">
      <dgm:prSet presAssocID="{39AF2919-BC0D-7846-9833-A64C18B24796}" presName="parentText" presStyleLbl="node1" presStyleIdx="3" presStyleCnt="5" custScaleX="66789">
        <dgm:presLayoutVars>
          <dgm:chMax val="1"/>
          <dgm:bulletEnabled val="1"/>
        </dgm:presLayoutVars>
      </dgm:prSet>
      <dgm:spPr/>
    </dgm:pt>
    <dgm:pt modelId="{36E7FEAE-09C2-234C-9385-A0A46C75FAC5}" type="pres">
      <dgm:prSet presAssocID="{39AF2919-BC0D-7846-9833-A64C18B24796}" presName="descendantText" presStyleLbl="alignAccFollowNode1" presStyleIdx="3" presStyleCnt="5" custScaleX="238904">
        <dgm:presLayoutVars>
          <dgm:bulletEnabled val="1"/>
        </dgm:presLayoutVars>
      </dgm:prSet>
      <dgm:spPr/>
    </dgm:pt>
    <dgm:pt modelId="{FE9BCC20-425C-3D47-98A2-02C4C241ACDB}" type="pres">
      <dgm:prSet presAssocID="{B859A497-1D79-044D-8660-CD396C676498}" presName="sp" presStyleCnt="0"/>
      <dgm:spPr/>
    </dgm:pt>
    <dgm:pt modelId="{00422ED9-449A-764D-B7C3-B8CD1EF97982}" type="pres">
      <dgm:prSet presAssocID="{469964DB-4AB3-CC47-8B64-B72765605B64}" presName="linNode" presStyleCnt="0"/>
      <dgm:spPr/>
    </dgm:pt>
    <dgm:pt modelId="{11AAC21C-3B4C-4A49-8B4C-A637460881DB}" type="pres">
      <dgm:prSet presAssocID="{469964DB-4AB3-CC47-8B64-B72765605B64}" presName="parentText" presStyleLbl="node1" presStyleIdx="4" presStyleCnt="5" custScaleX="66789">
        <dgm:presLayoutVars>
          <dgm:chMax val="1"/>
          <dgm:bulletEnabled val="1"/>
        </dgm:presLayoutVars>
      </dgm:prSet>
      <dgm:spPr/>
    </dgm:pt>
    <dgm:pt modelId="{2756B871-DB59-4F47-AA21-48F6297F9657}" type="pres">
      <dgm:prSet presAssocID="{469964DB-4AB3-CC47-8B64-B72765605B64}" presName="descendantText" presStyleLbl="alignAccFollowNode1" presStyleIdx="4" presStyleCnt="5" custScaleX="238904">
        <dgm:presLayoutVars>
          <dgm:bulletEnabled val="1"/>
        </dgm:presLayoutVars>
      </dgm:prSet>
      <dgm:spPr/>
    </dgm:pt>
  </dgm:ptLst>
  <dgm:cxnLst>
    <dgm:cxn modelId="{FC56B907-7D8D-794D-A26D-DBCF9C1F1F29}" type="presOf" srcId="{81367E51-42CE-0B48-B55D-9E4A5234652A}" destId="{2756B871-DB59-4F47-AA21-48F6297F9657}" srcOrd="0" destOrd="0" presId="urn:microsoft.com/office/officeart/2005/8/layout/vList5"/>
    <dgm:cxn modelId="{14252B0C-06CB-0141-942E-9AAEC0E5493D}" srcId="{39AF2919-BC0D-7846-9833-A64C18B24796}" destId="{1E786715-090C-CF44-BE73-0BFB71798DF9}" srcOrd="0" destOrd="0" parTransId="{AC67A7C6-B6D3-234D-B01E-D909C5C7754E}" sibTransId="{EFC6843F-38FA-3F47-ACAC-754EEFC63159}"/>
    <dgm:cxn modelId="{FB825D14-4951-CD4A-BC5E-EB4FAFD2C3EC}" type="presOf" srcId="{BD1192C5-E253-D54A-A9C5-016912D47BE7}" destId="{AF250B2D-9019-CF41-BC9E-3777BD733928}" srcOrd="0" destOrd="1" presId="urn:microsoft.com/office/officeart/2005/8/layout/vList5"/>
    <dgm:cxn modelId="{7AAB6917-4913-0647-9D9E-1E34EC3E821C}" srcId="{0564DDBE-BF75-1445-8FCE-09E7A992CC3F}" destId="{74328599-05DE-C349-BFDC-3F0C899C9DF8}" srcOrd="0" destOrd="0" parTransId="{6078EF1F-BB79-9F4C-ADC1-1C99A2F6E7A9}" sibTransId="{F237B910-411A-B14B-97DD-42E99CD66EF3}"/>
    <dgm:cxn modelId="{D5EC7718-336C-514B-84D7-B882CA45DB08}" type="presOf" srcId="{39AF2919-BC0D-7846-9833-A64C18B24796}" destId="{2A9B0C7A-460B-2347-80DC-55EC209489C7}" srcOrd="0" destOrd="0" presId="urn:microsoft.com/office/officeart/2005/8/layout/vList5"/>
    <dgm:cxn modelId="{13390D26-6C34-1B42-A77E-6CB95F1ADCEF}" srcId="{0564DDBE-BF75-1445-8FCE-09E7A992CC3F}" destId="{469964DB-4AB3-CC47-8B64-B72765605B64}" srcOrd="4" destOrd="0" parTransId="{17B15F77-2D7F-0546-8249-3E7E46F41640}" sibTransId="{899F9170-9024-3647-93BA-D2F8A321569D}"/>
    <dgm:cxn modelId="{C95BF62F-CAAC-7B4A-AB91-5CC17E35E75E}" type="presOf" srcId="{74328599-05DE-C349-BFDC-3F0C899C9DF8}" destId="{20228D19-1135-BB44-8E5D-B9831BB13F71}" srcOrd="0" destOrd="0" presId="urn:microsoft.com/office/officeart/2005/8/layout/vList5"/>
    <dgm:cxn modelId="{FE82393A-23CA-D04F-BE4C-DB28C2823EAE}" srcId="{469964DB-4AB3-CC47-8B64-B72765605B64}" destId="{DC985000-3A0A-A445-A4F3-F32E3232FAAC}" srcOrd="1" destOrd="0" parTransId="{6F8D8078-6260-1F4F-A0AD-F6C73AB3883F}" sibTransId="{ECDF9917-14EC-CA4B-8331-E0CA3E450E93}"/>
    <dgm:cxn modelId="{BC58AE42-3FF7-5540-87E8-EFDCDF722797}" srcId="{1E043835-DBBA-3347-89C0-A00CF974BD12}" destId="{297B2DBD-667F-E341-83AE-AC55D0179A15}" srcOrd="0" destOrd="0" parTransId="{DD3B3CE7-F001-A946-B0D1-4B63C8180781}" sibTransId="{878FAC5E-3CED-5A42-8EDD-90A6CF8A4562}"/>
    <dgm:cxn modelId="{3834654A-2E8B-C94E-A696-C243E01CA195}" type="presOf" srcId="{1E043835-DBBA-3347-89C0-A00CF974BD12}" destId="{C4E60204-7CB4-904D-8C55-E1E55F2A9B90}" srcOrd="0" destOrd="0" presId="urn:microsoft.com/office/officeart/2005/8/layout/vList5"/>
    <dgm:cxn modelId="{6949204E-5266-574C-8484-DF79C86BEA38}" type="presOf" srcId="{DC985000-3A0A-A445-A4F3-F32E3232FAAC}" destId="{2756B871-DB59-4F47-AA21-48F6297F9657}" srcOrd="0" destOrd="1" presId="urn:microsoft.com/office/officeart/2005/8/layout/vList5"/>
    <dgm:cxn modelId="{05DE2462-9DAE-B64C-9A2F-F9E8777CC15E}" srcId="{74328599-05DE-C349-BFDC-3F0C899C9DF8}" destId="{BD1192C5-E253-D54A-A9C5-016912D47BE7}" srcOrd="1" destOrd="0" parTransId="{D22CF244-E439-BD45-9260-B0AE468AC548}" sibTransId="{4E56A615-1A61-7F4A-B679-DF2800148D2A}"/>
    <dgm:cxn modelId="{6E946F66-F286-B942-A8EC-84AAB9F83890}" type="presOf" srcId="{923E3F8C-B9F2-8541-8CBB-E0231363841B}" destId="{AF250B2D-9019-CF41-BC9E-3777BD733928}" srcOrd="0" destOrd="0" presId="urn:microsoft.com/office/officeart/2005/8/layout/vList5"/>
    <dgm:cxn modelId="{9F43DD6F-125B-B642-A442-C81FD7E82B7A}" type="presOf" srcId="{297B2DBD-667F-E341-83AE-AC55D0179A15}" destId="{7699BC5E-CC71-1342-A770-BCA29D2FEED3}" srcOrd="0" destOrd="0" presId="urn:microsoft.com/office/officeart/2005/8/layout/vList5"/>
    <dgm:cxn modelId="{C8972883-25C5-9845-A288-FD7CA1E71FC2}" srcId="{34F6C721-E075-5A4A-A2A2-13DB42EA901F}" destId="{EAAE45AF-232A-D54D-A625-32454CAAC817}" srcOrd="0" destOrd="0" parTransId="{212B8FAB-2197-B94E-A9B6-3B67EDC2AFC5}" sibTransId="{E8AD20EA-AC65-5E47-9C53-17EB8383071B}"/>
    <dgm:cxn modelId="{B52B6583-9E85-0149-96EF-1C5E314063E1}" srcId="{0564DDBE-BF75-1445-8FCE-09E7A992CC3F}" destId="{39AF2919-BC0D-7846-9833-A64C18B24796}" srcOrd="3" destOrd="0" parTransId="{5F1E6FF0-E8C0-3244-AEFA-91F831A6A90E}" sibTransId="{B859A497-1D79-044D-8660-CD396C676498}"/>
    <dgm:cxn modelId="{F7014384-55AB-3442-A721-ED5E50FC72AF}" srcId="{39AF2919-BC0D-7846-9833-A64C18B24796}" destId="{13D3ADC4-E397-534D-B880-00494F1CCC0D}" srcOrd="1" destOrd="0" parTransId="{7E14A784-A626-7F4F-93F3-0B7C15716727}" sibTransId="{A940B410-48BF-934E-B374-F8A611FC8144}"/>
    <dgm:cxn modelId="{020A3A8C-ACC8-5549-B57F-5810F7B56014}" type="presOf" srcId="{1E786715-090C-CF44-BE73-0BFB71798DF9}" destId="{36E7FEAE-09C2-234C-9385-A0A46C75FAC5}" srcOrd="0" destOrd="0" presId="urn:microsoft.com/office/officeart/2005/8/layout/vList5"/>
    <dgm:cxn modelId="{17ACE78F-FA0D-914C-8343-BDF7B2340770}" type="presOf" srcId="{469964DB-4AB3-CC47-8B64-B72765605B64}" destId="{11AAC21C-3B4C-4A49-8B4C-A637460881DB}" srcOrd="0" destOrd="0" presId="urn:microsoft.com/office/officeart/2005/8/layout/vList5"/>
    <dgm:cxn modelId="{BB622F92-DC1E-7F49-B72C-F7C0AF567ADE}" type="presOf" srcId="{34F6C721-E075-5A4A-A2A2-13DB42EA901F}" destId="{5C4A73B2-D9E3-194E-A0F3-4EA8A194C6B8}" srcOrd="0" destOrd="0" presId="urn:microsoft.com/office/officeart/2005/8/layout/vList5"/>
    <dgm:cxn modelId="{5067B4B7-6276-D44D-A121-923DD2ABC909}" type="presOf" srcId="{0564DDBE-BF75-1445-8FCE-09E7A992CC3F}" destId="{E39A2655-AE4E-7749-8CC4-AEB1A03D7CE2}" srcOrd="0" destOrd="0" presId="urn:microsoft.com/office/officeart/2005/8/layout/vList5"/>
    <dgm:cxn modelId="{FD7B95BF-7A7A-CD42-9FC4-1D51B8850905}" srcId="{0564DDBE-BF75-1445-8FCE-09E7A992CC3F}" destId="{1E043835-DBBA-3347-89C0-A00CF974BD12}" srcOrd="1" destOrd="0" parTransId="{BE1DE76B-0988-674A-9A84-6BB0C2B29371}" sibTransId="{E6A6BD80-E762-3A43-9059-1ADA3D8FEC8E}"/>
    <dgm:cxn modelId="{AFD237CB-F3D7-824E-AF71-47FB39534174}" type="presOf" srcId="{EAAE45AF-232A-D54D-A625-32454CAAC817}" destId="{8BDC3D48-E9A0-8B46-8132-4D9B694F0F3D}" srcOrd="0" destOrd="0" presId="urn:microsoft.com/office/officeart/2005/8/layout/vList5"/>
    <dgm:cxn modelId="{8F092CE6-BF7E-3D44-B9BE-4D9883ED1FC6}" srcId="{74328599-05DE-C349-BFDC-3F0C899C9DF8}" destId="{923E3F8C-B9F2-8541-8CBB-E0231363841B}" srcOrd="0" destOrd="0" parTransId="{0A57E603-35EF-224A-990E-42A6A4DA497A}" sibTransId="{20C9A51F-BB94-AF4F-AA6D-0AD5FF4139E0}"/>
    <dgm:cxn modelId="{63607DE8-1093-084B-BF83-182BCCFDE861}" srcId="{0564DDBE-BF75-1445-8FCE-09E7A992CC3F}" destId="{34F6C721-E075-5A4A-A2A2-13DB42EA901F}" srcOrd="2" destOrd="0" parTransId="{F3D8C127-922F-0C4D-8914-0069AC0FBDD2}" sibTransId="{6CBBA53A-1D86-B14B-80C4-4AF823900935}"/>
    <dgm:cxn modelId="{C772F1F3-5719-994D-84A0-1CDAF3F74041}" type="presOf" srcId="{13D3ADC4-E397-534D-B880-00494F1CCC0D}" destId="{36E7FEAE-09C2-234C-9385-A0A46C75FAC5}" srcOrd="0" destOrd="1" presId="urn:microsoft.com/office/officeart/2005/8/layout/vList5"/>
    <dgm:cxn modelId="{7875D5FC-C347-A544-BCB8-DCE525B8D4D1}" srcId="{469964DB-4AB3-CC47-8B64-B72765605B64}" destId="{81367E51-42CE-0B48-B55D-9E4A5234652A}" srcOrd="0" destOrd="0" parTransId="{6F80615A-4DFB-C346-A4C1-E3A16814E67B}" sibTransId="{28DCA91B-0E20-3D42-ADA7-86CC82450AE0}"/>
    <dgm:cxn modelId="{75417C60-DD9F-7744-B6D0-EA9E5E9C5B3E}" type="presParOf" srcId="{E39A2655-AE4E-7749-8CC4-AEB1A03D7CE2}" destId="{A60C1302-19AA-3B4E-924C-57946360CC67}" srcOrd="0" destOrd="0" presId="urn:microsoft.com/office/officeart/2005/8/layout/vList5"/>
    <dgm:cxn modelId="{7F00306E-E9C3-FC48-9EEA-2C1B9AC5DE15}" type="presParOf" srcId="{A60C1302-19AA-3B4E-924C-57946360CC67}" destId="{20228D19-1135-BB44-8E5D-B9831BB13F71}" srcOrd="0" destOrd="0" presId="urn:microsoft.com/office/officeart/2005/8/layout/vList5"/>
    <dgm:cxn modelId="{A89634C7-CCA2-3147-9C1E-BDF5FA646AE0}" type="presParOf" srcId="{A60C1302-19AA-3B4E-924C-57946360CC67}" destId="{AF250B2D-9019-CF41-BC9E-3777BD733928}" srcOrd="1" destOrd="0" presId="urn:microsoft.com/office/officeart/2005/8/layout/vList5"/>
    <dgm:cxn modelId="{0F4B448F-8840-B248-8CE6-26CE4884F7DA}" type="presParOf" srcId="{E39A2655-AE4E-7749-8CC4-AEB1A03D7CE2}" destId="{0AA9486A-A99D-8141-9E50-996E5F678CC1}" srcOrd="1" destOrd="0" presId="urn:microsoft.com/office/officeart/2005/8/layout/vList5"/>
    <dgm:cxn modelId="{82DE41D3-1F3C-1448-974C-E6799D4D6092}" type="presParOf" srcId="{E39A2655-AE4E-7749-8CC4-AEB1A03D7CE2}" destId="{1A053599-0686-0D43-BD7D-FEB5B223A7D2}" srcOrd="2" destOrd="0" presId="urn:microsoft.com/office/officeart/2005/8/layout/vList5"/>
    <dgm:cxn modelId="{B8A9B84E-DD62-CD46-8762-D2147672F82C}" type="presParOf" srcId="{1A053599-0686-0D43-BD7D-FEB5B223A7D2}" destId="{C4E60204-7CB4-904D-8C55-E1E55F2A9B90}" srcOrd="0" destOrd="0" presId="urn:microsoft.com/office/officeart/2005/8/layout/vList5"/>
    <dgm:cxn modelId="{46DD955D-00B8-864B-80A9-64C19ADEAD5B}" type="presParOf" srcId="{1A053599-0686-0D43-BD7D-FEB5B223A7D2}" destId="{7699BC5E-CC71-1342-A770-BCA29D2FEED3}" srcOrd="1" destOrd="0" presId="urn:microsoft.com/office/officeart/2005/8/layout/vList5"/>
    <dgm:cxn modelId="{3C3B09C7-7DF3-7446-9C35-5DCE6A87EC77}" type="presParOf" srcId="{E39A2655-AE4E-7749-8CC4-AEB1A03D7CE2}" destId="{B70327CB-F950-5F48-9944-080387DB7952}" srcOrd="3" destOrd="0" presId="urn:microsoft.com/office/officeart/2005/8/layout/vList5"/>
    <dgm:cxn modelId="{F21E285C-5321-E444-8A0D-060CA8058CA1}" type="presParOf" srcId="{E39A2655-AE4E-7749-8CC4-AEB1A03D7CE2}" destId="{F4825E34-A446-744A-80A0-82115FC112B5}" srcOrd="4" destOrd="0" presId="urn:microsoft.com/office/officeart/2005/8/layout/vList5"/>
    <dgm:cxn modelId="{16974320-692F-3D4F-935D-D9979778B44C}" type="presParOf" srcId="{F4825E34-A446-744A-80A0-82115FC112B5}" destId="{5C4A73B2-D9E3-194E-A0F3-4EA8A194C6B8}" srcOrd="0" destOrd="0" presId="urn:microsoft.com/office/officeart/2005/8/layout/vList5"/>
    <dgm:cxn modelId="{1E44290C-EEF5-1845-8BB5-0987CBC2BA10}" type="presParOf" srcId="{F4825E34-A446-744A-80A0-82115FC112B5}" destId="{8BDC3D48-E9A0-8B46-8132-4D9B694F0F3D}" srcOrd="1" destOrd="0" presId="urn:microsoft.com/office/officeart/2005/8/layout/vList5"/>
    <dgm:cxn modelId="{5AD7C7B2-98EA-4C45-AA28-AB502795142F}" type="presParOf" srcId="{E39A2655-AE4E-7749-8CC4-AEB1A03D7CE2}" destId="{3B4F9686-BF21-4F42-84FE-A88C7AC3C7AD}" srcOrd="5" destOrd="0" presId="urn:microsoft.com/office/officeart/2005/8/layout/vList5"/>
    <dgm:cxn modelId="{B5F17518-1E3B-3343-84F0-E43CD188FE7E}" type="presParOf" srcId="{E39A2655-AE4E-7749-8CC4-AEB1A03D7CE2}" destId="{6437674C-E813-8D49-B522-823F7A1845AF}" srcOrd="6" destOrd="0" presId="urn:microsoft.com/office/officeart/2005/8/layout/vList5"/>
    <dgm:cxn modelId="{76595BAE-22C6-BE43-AF2A-A1D0160B8A84}" type="presParOf" srcId="{6437674C-E813-8D49-B522-823F7A1845AF}" destId="{2A9B0C7A-460B-2347-80DC-55EC209489C7}" srcOrd="0" destOrd="0" presId="urn:microsoft.com/office/officeart/2005/8/layout/vList5"/>
    <dgm:cxn modelId="{6274EC8F-D112-1D45-A226-F13F668E638B}" type="presParOf" srcId="{6437674C-E813-8D49-B522-823F7A1845AF}" destId="{36E7FEAE-09C2-234C-9385-A0A46C75FAC5}" srcOrd="1" destOrd="0" presId="urn:microsoft.com/office/officeart/2005/8/layout/vList5"/>
    <dgm:cxn modelId="{1FFF47A7-6D2A-7340-882A-B64DB6CF9779}" type="presParOf" srcId="{E39A2655-AE4E-7749-8CC4-AEB1A03D7CE2}" destId="{FE9BCC20-425C-3D47-98A2-02C4C241ACDB}" srcOrd="7" destOrd="0" presId="urn:microsoft.com/office/officeart/2005/8/layout/vList5"/>
    <dgm:cxn modelId="{7D1C6A85-CAE0-164D-B7A7-465213366DEB}" type="presParOf" srcId="{E39A2655-AE4E-7749-8CC4-AEB1A03D7CE2}" destId="{00422ED9-449A-764D-B7C3-B8CD1EF97982}" srcOrd="8" destOrd="0" presId="urn:microsoft.com/office/officeart/2005/8/layout/vList5"/>
    <dgm:cxn modelId="{EBBA0B4D-2759-FC44-B467-A929F8849FCD}" type="presParOf" srcId="{00422ED9-449A-764D-B7C3-B8CD1EF97982}" destId="{11AAC21C-3B4C-4A49-8B4C-A637460881DB}" srcOrd="0" destOrd="0" presId="urn:microsoft.com/office/officeart/2005/8/layout/vList5"/>
    <dgm:cxn modelId="{24FCAC58-FC58-CF45-B844-D37260C4296E}" type="presParOf" srcId="{00422ED9-449A-764D-B7C3-B8CD1EF97982}" destId="{2756B871-DB59-4F47-AA21-48F6297F965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564DDBE-BF75-1445-8FCE-09E7A992CC3F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328599-05DE-C349-BFDC-3F0C899C9DF8}">
      <dgm:prSet phldrT="[Text]"/>
      <dgm:spPr>
        <a:solidFill>
          <a:srgbClr val="99241B"/>
        </a:solidFill>
      </dgm:spPr>
      <dgm:t>
        <a:bodyPr/>
        <a:lstStyle/>
        <a:p>
          <a:r>
            <a:rPr lang="en-US" dirty="0">
              <a:latin typeface="Julius Sans One"/>
              <a:cs typeface="Julius Sans One"/>
            </a:rPr>
            <a:t>Insight</a:t>
          </a:r>
        </a:p>
      </dgm:t>
    </dgm:pt>
    <dgm:pt modelId="{6078EF1F-BB79-9F4C-ADC1-1C99A2F6E7A9}" type="parTrans" cxnId="{7AAB6917-4913-0647-9D9E-1E34EC3E821C}">
      <dgm:prSet/>
      <dgm:spPr/>
      <dgm:t>
        <a:bodyPr/>
        <a:lstStyle/>
        <a:p>
          <a:endParaRPr lang="en-US"/>
        </a:p>
      </dgm:t>
    </dgm:pt>
    <dgm:pt modelId="{F237B910-411A-B14B-97DD-42E99CD66EF3}" type="sibTrans" cxnId="{7AAB6917-4913-0647-9D9E-1E34EC3E821C}">
      <dgm:prSet/>
      <dgm:spPr/>
      <dgm:t>
        <a:bodyPr/>
        <a:lstStyle/>
        <a:p>
          <a:endParaRPr lang="en-US"/>
        </a:p>
      </dgm:t>
    </dgm:pt>
    <dgm:pt modelId="{923E3F8C-B9F2-8541-8CBB-E0231363841B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</dgm:t>
    </dgm:pt>
    <dgm:pt modelId="{0A57E603-35EF-224A-990E-42A6A4DA497A}" type="parTrans" cxnId="{8F092CE6-BF7E-3D44-B9BE-4D9883ED1FC6}">
      <dgm:prSet/>
      <dgm:spPr/>
      <dgm:t>
        <a:bodyPr/>
        <a:lstStyle/>
        <a:p>
          <a:endParaRPr lang="en-US"/>
        </a:p>
      </dgm:t>
    </dgm:pt>
    <dgm:pt modelId="{20C9A51F-BB94-AF4F-AA6D-0AD5FF4139E0}" type="sibTrans" cxnId="{8F092CE6-BF7E-3D44-B9BE-4D9883ED1FC6}">
      <dgm:prSet/>
      <dgm:spPr/>
      <dgm:t>
        <a:bodyPr/>
        <a:lstStyle/>
        <a:p>
          <a:endParaRPr lang="en-US"/>
        </a:p>
      </dgm:t>
    </dgm:pt>
    <dgm:pt modelId="{BD1192C5-E253-D54A-A9C5-016912D47BE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gm:t>
    </dgm:pt>
    <dgm:pt modelId="{D22CF244-E439-BD45-9260-B0AE468AC548}" type="parTrans" cxnId="{05DE2462-9DAE-B64C-9A2F-F9E8777CC15E}">
      <dgm:prSet/>
      <dgm:spPr/>
      <dgm:t>
        <a:bodyPr/>
        <a:lstStyle/>
        <a:p>
          <a:endParaRPr lang="en-US"/>
        </a:p>
      </dgm:t>
    </dgm:pt>
    <dgm:pt modelId="{4E56A615-1A61-7F4A-B679-DF2800148D2A}" type="sibTrans" cxnId="{05DE2462-9DAE-B64C-9A2F-F9E8777CC15E}">
      <dgm:prSet/>
      <dgm:spPr/>
      <dgm:t>
        <a:bodyPr/>
        <a:lstStyle/>
        <a:p>
          <a:endParaRPr lang="en-US"/>
        </a:p>
      </dgm:t>
    </dgm:pt>
    <dgm:pt modelId="{1E043835-DBBA-3347-89C0-A00CF974BD12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Estimation</a:t>
          </a:r>
        </a:p>
      </dgm:t>
    </dgm:pt>
    <dgm:pt modelId="{BE1DE76B-0988-674A-9A84-6BB0C2B29371}" type="parTrans" cxnId="{FD7B95BF-7A7A-CD42-9FC4-1D51B8850905}">
      <dgm:prSet/>
      <dgm:spPr/>
      <dgm:t>
        <a:bodyPr/>
        <a:lstStyle/>
        <a:p>
          <a:endParaRPr lang="en-US"/>
        </a:p>
      </dgm:t>
    </dgm:pt>
    <dgm:pt modelId="{E6A6BD80-E762-3A43-9059-1ADA3D8FEC8E}" type="sibTrans" cxnId="{FD7B95BF-7A7A-CD42-9FC4-1D51B8850905}">
      <dgm:prSet/>
      <dgm:spPr/>
      <dgm:t>
        <a:bodyPr/>
        <a:lstStyle/>
        <a:p>
          <a:endParaRPr lang="en-US"/>
        </a:p>
      </dgm:t>
    </dgm:pt>
    <dgm:pt modelId="{297B2DBD-667F-E341-83AE-AC55D0179A15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gm:t>
    </dgm:pt>
    <dgm:pt modelId="{DD3B3CE7-F001-A946-B0D1-4B63C8180781}" type="parTrans" cxnId="{BC58AE42-3FF7-5540-87E8-EFDCDF722797}">
      <dgm:prSet/>
      <dgm:spPr/>
      <dgm:t>
        <a:bodyPr/>
        <a:lstStyle/>
        <a:p>
          <a:endParaRPr lang="en-US"/>
        </a:p>
      </dgm:t>
    </dgm:pt>
    <dgm:pt modelId="{878FAC5E-3CED-5A42-8EDD-90A6CF8A4562}" type="sibTrans" cxnId="{BC58AE42-3FF7-5540-87E8-EFDCDF722797}">
      <dgm:prSet/>
      <dgm:spPr/>
      <dgm:t>
        <a:bodyPr/>
        <a:lstStyle/>
        <a:p>
          <a:endParaRPr lang="en-US"/>
        </a:p>
      </dgm:t>
    </dgm:pt>
    <dgm:pt modelId="{34F6C721-E075-5A4A-A2A2-13DB42EA901F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Prediction</a:t>
          </a:r>
        </a:p>
      </dgm:t>
    </dgm:pt>
    <dgm:pt modelId="{F3D8C127-922F-0C4D-8914-0069AC0FBDD2}" type="parTrans" cxnId="{63607DE8-1093-084B-BF83-182BCCFDE861}">
      <dgm:prSet/>
      <dgm:spPr/>
      <dgm:t>
        <a:bodyPr/>
        <a:lstStyle/>
        <a:p>
          <a:endParaRPr lang="en-US"/>
        </a:p>
      </dgm:t>
    </dgm:pt>
    <dgm:pt modelId="{6CBBA53A-1D86-B14B-80C4-4AF823900935}" type="sibTrans" cxnId="{63607DE8-1093-084B-BF83-182BCCFDE861}">
      <dgm:prSet/>
      <dgm:spPr/>
      <dgm:t>
        <a:bodyPr/>
        <a:lstStyle/>
        <a:p>
          <a:endParaRPr lang="en-US"/>
        </a:p>
      </dgm:t>
    </dgm:pt>
    <dgm:pt modelId="{EAAE45AF-232A-D54D-A625-32454CAAC81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gm:t>
    </dgm:pt>
    <dgm:pt modelId="{212B8FAB-2197-B94E-A9B6-3B67EDC2AFC5}" type="parTrans" cxnId="{C8972883-25C5-9845-A288-FD7CA1E71FC2}">
      <dgm:prSet/>
      <dgm:spPr/>
      <dgm:t>
        <a:bodyPr/>
        <a:lstStyle/>
        <a:p>
          <a:endParaRPr lang="en-US"/>
        </a:p>
      </dgm:t>
    </dgm:pt>
    <dgm:pt modelId="{E8AD20EA-AC65-5E47-9C53-17EB8383071B}" type="sibTrans" cxnId="{C8972883-25C5-9845-A288-FD7CA1E71FC2}">
      <dgm:prSet/>
      <dgm:spPr/>
      <dgm:t>
        <a:bodyPr/>
        <a:lstStyle/>
        <a:p>
          <a:endParaRPr lang="en-US"/>
        </a:p>
      </dgm:t>
    </dgm:pt>
    <dgm:pt modelId="{39AF2919-BC0D-7846-9833-A64C18B24796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Planning</a:t>
          </a:r>
        </a:p>
      </dgm:t>
    </dgm:pt>
    <dgm:pt modelId="{5F1E6FF0-E8C0-3244-AEFA-91F831A6A90E}" type="parTrans" cxnId="{B52B6583-9E85-0149-96EF-1C5E314063E1}">
      <dgm:prSet/>
      <dgm:spPr/>
      <dgm:t>
        <a:bodyPr/>
        <a:lstStyle/>
        <a:p>
          <a:endParaRPr lang="en-US"/>
        </a:p>
      </dgm:t>
    </dgm:pt>
    <dgm:pt modelId="{B859A497-1D79-044D-8660-CD396C676498}" type="sibTrans" cxnId="{B52B6583-9E85-0149-96EF-1C5E314063E1}">
      <dgm:prSet/>
      <dgm:spPr/>
      <dgm:t>
        <a:bodyPr/>
        <a:lstStyle/>
        <a:p>
          <a:endParaRPr lang="en-US"/>
        </a:p>
      </dgm:t>
    </dgm:pt>
    <dgm:pt modelId="{469964DB-4AB3-CC47-8B64-B72765605B64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Assessment</a:t>
          </a:r>
        </a:p>
      </dgm:t>
    </dgm:pt>
    <dgm:pt modelId="{17B15F77-2D7F-0546-8249-3E7E46F41640}" type="parTrans" cxnId="{13390D26-6C34-1B42-A77E-6CB95F1ADCEF}">
      <dgm:prSet/>
      <dgm:spPr/>
      <dgm:t>
        <a:bodyPr/>
        <a:lstStyle/>
        <a:p>
          <a:endParaRPr lang="en-US"/>
        </a:p>
      </dgm:t>
    </dgm:pt>
    <dgm:pt modelId="{899F9170-9024-3647-93BA-D2F8A321569D}" type="sibTrans" cxnId="{13390D26-6C34-1B42-A77E-6CB95F1ADCEF}">
      <dgm:prSet/>
      <dgm:spPr/>
      <dgm:t>
        <a:bodyPr/>
        <a:lstStyle/>
        <a:p>
          <a:endParaRPr lang="en-US"/>
        </a:p>
      </dgm:t>
    </dgm:pt>
    <dgm:pt modelId="{81367E51-42CE-0B48-B55D-9E4A5234652A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</dgm:t>
    </dgm:pt>
    <dgm:pt modelId="{6F80615A-4DFB-C346-A4C1-E3A16814E67B}" type="parTrans" cxnId="{7875D5FC-C347-A544-BCB8-DCE525B8D4D1}">
      <dgm:prSet/>
      <dgm:spPr/>
      <dgm:t>
        <a:bodyPr/>
        <a:lstStyle/>
        <a:p>
          <a:endParaRPr lang="en-US"/>
        </a:p>
      </dgm:t>
    </dgm:pt>
    <dgm:pt modelId="{28DCA91B-0E20-3D42-ADA7-86CC82450AE0}" type="sibTrans" cxnId="{7875D5FC-C347-A544-BCB8-DCE525B8D4D1}">
      <dgm:prSet/>
      <dgm:spPr/>
      <dgm:t>
        <a:bodyPr/>
        <a:lstStyle/>
        <a:p>
          <a:endParaRPr lang="en-US"/>
        </a:p>
      </dgm:t>
    </dgm:pt>
    <dgm:pt modelId="{1E786715-090C-CF44-BE73-0BFB71798DF9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</dgm:t>
    </dgm:pt>
    <dgm:pt modelId="{AC67A7C6-B6D3-234D-B01E-D909C5C7754E}" type="parTrans" cxnId="{14252B0C-06CB-0141-942E-9AAEC0E5493D}">
      <dgm:prSet/>
      <dgm:spPr/>
      <dgm:t>
        <a:bodyPr/>
        <a:lstStyle/>
        <a:p>
          <a:endParaRPr lang="en-US"/>
        </a:p>
      </dgm:t>
    </dgm:pt>
    <dgm:pt modelId="{EFC6843F-38FA-3F47-ACAC-754EEFC63159}" type="sibTrans" cxnId="{14252B0C-06CB-0141-942E-9AAEC0E5493D}">
      <dgm:prSet/>
      <dgm:spPr/>
      <dgm:t>
        <a:bodyPr/>
        <a:lstStyle/>
        <a:p>
          <a:endParaRPr lang="en-US"/>
        </a:p>
      </dgm:t>
    </dgm:pt>
    <dgm:pt modelId="{13D3ADC4-E397-534D-B880-00494F1CCC0D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gm:t>
    </dgm:pt>
    <dgm:pt modelId="{7E14A784-A626-7F4F-93F3-0B7C15716727}" type="parTrans" cxnId="{F7014384-55AB-3442-A721-ED5E50FC72AF}">
      <dgm:prSet/>
      <dgm:spPr/>
      <dgm:t>
        <a:bodyPr/>
        <a:lstStyle/>
        <a:p>
          <a:endParaRPr lang="en-US"/>
        </a:p>
      </dgm:t>
    </dgm:pt>
    <dgm:pt modelId="{A940B410-48BF-934E-B374-F8A611FC8144}" type="sibTrans" cxnId="{F7014384-55AB-3442-A721-ED5E50FC72AF}">
      <dgm:prSet/>
      <dgm:spPr/>
      <dgm:t>
        <a:bodyPr/>
        <a:lstStyle/>
        <a:p>
          <a:endParaRPr lang="en-US"/>
        </a:p>
      </dgm:t>
    </dgm:pt>
    <dgm:pt modelId="{DC985000-3A0A-A445-A4F3-F32E3232FAAC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gm:t>
    </dgm:pt>
    <dgm:pt modelId="{6F8D8078-6260-1F4F-A0AD-F6C73AB3883F}" type="parTrans" cxnId="{FE82393A-23CA-D04F-BE4C-DB28C2823EAE}">
      <dgm:prSet/>
      <dgm:spPr/>
      <dgm:t>
        <a:bodyPr/>
        <a:lstStyle/>
        <a:p>
          <a:endParaRPr lang="en-US"/>
        </a:p>
      </dgm:t>
    </dgm:pt>
    <dgm:pt modelId="{ECDF9917-14EC-CA4B-8331-E0CA3E450E93}" type="sibTrans" cxnId="{FE82393A-23CA-D04F-BE4C-DB28C2823EAE}">
      <dgm:prSet/>
      <dgm:spPr/>
      <dgm:t>
        <a:bodyPr/>
        <a:lstStyle/>
        <a:p>
          <a:endParaRPr lang="en-US"/>
        </a:p>
      </dgm:t>
    </dgm:pt>
    <dgm:pt modelId="{E39A2655-AE4E-7749-8CC4-AEB1A03D7CE2}" type="pres">
      <dgm:prSet presAssocID="{0564DDBE-BF75-1445-8FCE-09E7A992CC3F}" presName="Name0" presStyleCnt="0">
        <dgm:presLayoutVars>
          <dgm:dir/>
          <dgm:animLvl val="lvl"/>
          <dgm:resizeHandles val="exact"/>
        </dgm:presLayoutVars>
      </dgm:prSet>
      <dgm:spPr/>
    </dgm:pt>
    <dgm:pt modelId="{A60C1302-19AA-3B4E-924C-57946360CC67}" type="pres">
      <dgm:prSet presAssocID="{74328599-05DE-C349-BFDC-3F0C899C9DF8}" presName="linNode" presStyleCnt="0"/>
      <dgm:spPr/>
    </dgm:pt>
    <dgm:pt modelId="{20228D19-1135-BB44-8E5D-B9831BB13F71}" type="pres">
      <dgm:prSet presAssocID="{74328599-05DE-C349-BFDC-3F0C899C9DF8}" presName="parentText" presStyleLbl="node1" presStyleIdx="0" presStyleCnt="5" custScaleX="66789">
        <dgm:presLayoutVars>
          <dgm:chMax val="1"/>
          <dgm:bulletEnabled val="1"/>
        </dgm:presLayoutVars>
      </dgm:prSet>
      <dgm:spPr/>
    </dgm:pt>
    <dgm:pt modelId="{AF250B2D-9019-CF41-BC9E-3777BD733928}" type="pres">
      <dgm:prSet presAssocID="{74328599-05DE-C349-BFDC-3F0C899C9DF8}" presName="descendantText" presStyleLbl="alignAccFollowNode1" presStyleIdx="0" presStyleCnt="5" custScaleX="238904">
        <dgm:presLayoutVars>
          <dgm:bulletEnabled val="1"/>
        </dgm:presLayoutVars>
      </dgm:prSet>
      <dgm:spPr/>
    </dgm:pt>
    <dgm:pt modelId="{0AA9486A-A99D-8141-9E50-996E5F678CC1}" type="pres">
      <dgm:prSet presAssocID="{F237B910-411A-B14B-97DD-42E99CD66EF3}" presName="sp" presStyleCnt="0"/>
      <dgm:spPr/>
    </dgm:pt>
    <dgm:pt modelId="{1A053599-0686-0D43-BD7D-FEB5B223A7D2}" type="pres">
      <dgm:prSet presAssocID="{1E043835-DBBA-3347-89C0-A00CF974BD12}" presName="linNode" presStyleCnt="0"/>
      <dgm:spPr/>
    </dgm:pt>
    <dgm:pt modelId="{C4E60204-7CB4-904D-8C55-E1E55F2A9B90}" type="pres">
      <dgm:prSet presAssocID="{1E043835-DBBA-3347-89C0-A00CF974BD12}" presName="parentText" presStyleLbl="node1" presStyleIdx="1" presStyleCnt="5" custScaleX="66789">
        <dgm:presLayoutVars>
          <dgm:chMax val="1"/>
          <dgm:bulletEnabled val="1"/>
        </dgm:presLayoutVars>
      </dgm:prSet>
      <dgm:spPr/>
    </dgm:pt>
    <dgm:pt modelId="{7699BC5E-CC71-1342-A770-BCA29D2FEED3}" type="pres">
      <dgm:prSet presAssocID="{1E043835-DBBA-3347-89C0-A00CF974BD12}" presName="descendantText" presStyleLbl="alignAccFollowNode1" presStyleIdx="1" presStyleCnt="5" custScaleX="238904">
        <dgm:presLayoutVars>
          <dgm:bulletEnabled val="1"/>
        </dgm:presLayoutVars>
      </dgm:prSet>
      <dgm:spPr/>
    </dgm:pt>
    <dgm:pt modelId="{B70327CB-F950-5F48-9944-080387DB7952}" type="pres">
      <dgm:prSet presAssocID="{E6A6BD80-E762-3A43-9059-1ADA3D8FEC8E}" presName="sp" presStyleCnt="0"/>
      <dgm:spPr/>
    </dgm:pt>
    <dgm:pt modelId="{F4825E34-A446-744A-80A0-82115FC112B5}" type="pres">
      <dgm:prSet presAssocID="{34F6C721-E075-5A4A-A2A2-13DB42EA901F}" presName="linNode" presStyleCnt="0"/>
      <dgm:spPr/>
    </dgm:pt>
    <dgm:pt modelId="{5C4A73B2-D9E3-194E-A0F3-4EA8A194C6B8}" type="pres">
      <dgm:prSet presAssocID="{34F6C721-E075-5A4A-A2A2-13DB42EA901F}" presName="parentText" presStyleLbl="node1" presStyleIdx="2" presStyleCnt="5" custScaleX="66789">
        <dgm:presLayoutVars>
          <dgm:chMax val="1"/>
          <dgm:bulletEnabled val="1"/>
        </dgm:presLayoutVars>
      </dgm:prSet>
      <dgm:spPr/>
    </dgm:pt>
    <dgm:pt modelId="{8BDC3D48-E9A0-8B46-8132-4D9B694F0F3D}" type="pres">
      <dgm:prSet presAssocID="{34F6C721-E075-5A4A-A2A2-13DB42EA901F}" presName="descendantText" presStyleLbl="alignAccFollowNode1" presStyleIdx="2" presStyleCnt="5" custScaleX="238904">
        <dgm:presLayoutVars>
          <dgm:bulletEnabled val="1"/>
        </dgm:presLayoutVars>
      </dgm:prSet>
      <dgm:spPr/>
    </dgm:pt>
    <dgm:pt modelId="{3B4F9686-BF21-4F42-84FE-A88C7AC3C7AD}" type="pres">
      <dgm:prSet presAssocID="{6CBBA53A-1D86-B14B-80C4-4AF823900935}" presName="sp" presStyleCnt="0"/>
      <dgm:spPr/>
    </dgm:pt>
    <dgm:pt modelId="{6437674C-E813-8D49-B522-823F7A1845AF}" type="pres">
      <dgm:prSet presAssocID="{39AF2919-BC0D-7846-9833-A64C18B24796}" presName="linNode" presStyleCnt="0"/>
      <dgm:spPr/>
    </dgm:pt>
    <dgm:pt modelId="{2A9B0C7A-460B-2347-80DC-55EC209489C7}" type="pres">
      <dgm:prSet presAssocID="{39AF2919-BC0D-7846-9833-A64C18B24796}" presName="parentText" presStyleLbl="node1" presStyleIdx="3" presStyleCnt="5" custScaleX="66789">
        <dgm:presLayoutVars>
          <dgm:chMax val="1"/>
          <dgm:bulletEnabled val="1"/>
        </dgm:presLayoutVars>
      </dgm:prSet>
      <dgm:spPr/>
    </dgm:pt>
    <dgm:pt modelId="{36E7FEAE-09C2-234C-9385-A0A46C75FAC5}" type="pres">
      <dgm:prSet presAssocID="{39AF2919-BC0D-7846-9833-A64C18B24796}" presName="descendantText" presStyleLbl="alignAccFollowNode1" presStyleIdx="3" presStyleCnt="5" custScaleX="238904">
        <dgm:presLayoutVars>
          <dgm:bulletEnabled val="1"/>
        </dgm:presLayoutVars>
      </dgm:prSet>
      <dgm:spPr/>
    </dgm:pt>
    <dgm:pt modelId="{FE9BCC20-425C-3D47-98A2-02C4C241ACDB}" type="pres">
      <dgm:prSet presAssocID="{B859A497-1D79-044D-8660-CD396C676498}" presName="sp" presStyleCnt="0"/>
      <dgm:spPr/>
    </dgm:pt>
    <dgm:pt modelId="{00422ED9-449A-764D-B7C3-B8CD1EF97982}" type="pres">
      <dgm:prSet presAssocID="{469964DB-4AB3-CC47-8B64-B72765605B64}" presName="linNode" presStyleCnt="0"/>
      <dgm:spPr/>
    </dgm:pt>
    <dgm:pt modelId="{11AAC21C-3B4C-4A49-8B4C-A637460881DB}" type="pres">
      <dgm:prSet presAssocID="{469964DB-4AB3-CC47-8B64-B72765605B64}" presName="parentText" presStyleLbl="node1" presStyleIdx="4" presStyleCnt="5" custScaleX="66789">
        <dgm:presLayoutVars>
          <dgm:chMax val="1"/>
          <dgm:bulletEnabled val="1"/>
        </dgm:presLayoutVars>
      </dgm:prSet>
      <dgm:spPr/>
    </dgm:pt>
    <dgm:pt modelId="{2756B871-DB59-4F47-AA21-48F6297F9657}" type="pres">
      <dgm:prSet presAssocID="{469964DB-4AB3-CC47-8B64-B72765605B64}" presName="descendantText" presStyleLbl="alignAccFollowNode1" presStyleIdx="4" presStyleCnt="5" custScaleX="238904">
        <dgm:presLayoutVars>
          <dgm:bulletEnabled val="1"/>
        </dgm:presLayoutVars>
      </dgm:prSet>
      <dgm:spPr/>
    </dgm:pt>
  </dgm:ptLst>
  <dgm:cxnLst>
    <dgm:cxn modelId="{FC56B907-7D8D-794D-A26D-DBCF9C1F1F29}" type="presOf" srcId="{81367E51-42CE-0B48-B55D-9E4A5234652A}" destId="{2756B871-DB59-4F47-AA21-48F6297F9657}" srcOrd="0" destOrd="0" presId="urn:microsoft.com/office/officeart/2005/8/layout/vList5"/>
    <dgm:cxn modelId="{14252B0C-06CB-0141-942E-9AAEC0E5493D}" srcId="{39AF2919-BC0D-7846-9833-A64C18B24796}" destId="{1E786715-090C-CF44-BE73-0BFB71798DF9}" srcOrd="0" destOrd="0" parTransId="{AC67A7C6-B6D3-234D-B01E-D909C5C7754E}" sibTransId="{EFC6843F-38FA-3F47-ACAC-754EEFC63159}"/>
    <dgm:cxn modelId="{FB825D14-4951-CD4A-BC5E-EB4FAFD2C3EC}" type="presOf" srcId="{BD1192C5-E253-D54A-A9C5-016912D47BE7}" destId="{AF250B2D-9019-CF41-BC9E-3777BD733928}" srcOrd="0" destOrd="1" presId="urn:microsoft.com/office/officeart/2005/8/layout/vList5"/>
    <dgm:cxn modelId="{7AAB6917-4913-0647-9D9E-1E34EC3E821C}" srcId="{0564DDBE-BF75-1445-8FCE-09E7A992CC3F}" destId="{74328599-05DE-C349-BFDC-3F0C899C9DF8}" srcOrd="0" destOrd="0" parTransId="{6078EF1F-BB79-9F4C-ADC1-1C99A2F6E7A9}" sibTransId="{F237B910-411A-B14B-97DD-42E99CD66EF3}"/>
    <dgm:cxn modelId="{D5EC7718-336C-514B-84D7-B882CA45DB08}" type="presOf" srcId="{39AF2919-BC0D-7846-9833-A64C18B24796}" destId="{2A9B0C7A-460B-2347-80DC-55EC209489C7}" srcOrd="0" destOrd="0" presId="urn:microsoft.com/office/officeart/2005/8/layout/vList5"/>
    <dgm:cxn modelId="{13390D26-6C34-1B42-A77E-6CB95F1ADCEF}" srcId="{0564DDBE-BF75-1445-8FCE-09E7A992CC3F}" destId="{469964DB-4AB3-CC47-8B64-B72765605B64}" srcOrd="4" destOrd="0" parTransId="{17B15F77-2D7F-0546-8249-3E7E46F41640}" sibTransId="{899F9170-9024-3647-93BA-D2F8A321569D}"/>
    <dgm:cxn modelId="{C95BF62F-CAAC-7B4A-AB91-5CC17E35E75E}" type="presOf" srcId="{74328599-05DE-C349-BFDC-3F0C899C9DF8}" destId="{20228D19-1135-BB44-8E5D-B9831BB13F71}" srcOrd="0" destOrd="0" presId="urn:microsoft.com/office/officeart/2005/8/layout/vList5"/>
    <dgm:cxn modelId="{FE82393A-23CA-D04F-BE4C-DB28C2823EAE}" srcId="{469964DB-4AB3-CC47-8B64-B72765605B64}" destId="{DC985000-3A0A-A445-A4F3-F32E3232FAAC}" srcOrd="1" destOrd="0" parTransId="{6F8D8078-6260-1F4F-A0AD-F6C73AB3883F}" sibTransId="{ECDF9917-14EC-CA4B-8331-E0CA3E450E93}"/>
    <dgm:cxn modelId="{BC58AE42-3FF7-5540-87E8-EFDCDF722797}" srcId="{1E043835-DBBA-3347-89C0-A00CF974BD12}" destId="{297B2DBD-667F-E341-83AE-AC55D0179A15}" srcOrd="0" destOrd="0" parTransId="{DD3B3CE7-F001-A946-B0D1-4B63C8180781}" sibTransId="{878FAC5E-3CED-5A42-8EDD-90A6CF8A4562}"/>
    <dgm:cxn modelId="{3834654A-2E8B-C94E-A696-C243E01CA195}" type="presOf" srcId="{1E043835-DBBA-3347-89C0-A00CF974BD12}" destId="{C4E60204-7CB4-904D-8C55-E1E55F2A9B90}" srcOrd="0" destOrd="0" presId="urn:microsoft.com/office/officeart/2005/8/layout/vList5"/>
    <dgm:cxn modelId="{6949204E-5266-574C-8484-DF79C86BEA38}" type="presOf" srcId="{DC985000-3A0A-A445-A4F3-F32E3232FAAC}" destId="{2756B871-DB59-4F47-AA21-48F6297F9657}" srcOrd="0" destOrd="1" presId="urn:microsoft.com/office/officeart/2005/8/layout/vList5"/>
    <dgm:cxn modelId="{05DE2462-9DAE-B64C-9A2F-F9E8777CC15E}" srcId="{74328599-05DE-C349-BFDC-3F0C899C9DF8}" destId="{BD1192C5-E253-D54A-A9C5-016912D47BE7}" srcOrd="1" destOrd="0" parTransId="{D22CF244-E439-BD45-9260-B0AE468AC548}" sibTransId="{4E56A615-1A61-7F4A-B679-DF2800148D2A}"/>
    <dgm:cxn modelId="{6E946F66-F286-B942-A8EC-84AAB9F83890}" type="presOf" srcId="{923E3F8C-B9F2-8541-8CBB-E0231363841B}" destId="{AF250B2D-9019-CF41-BC9E-3777BD733928}" srcOrd="0" destOrd="0" presId="urn:microsoft.com/office/officeart/2005/8/layout/vList5"/>
    <dgm:cxn modelId="{9F43DD6F-125B-B642-A442-C81FD7E82B7A}" type="presOf" srcId="{297B2DBD-667F-E341-83AE-AC55D0179A15}" destId="{7699BC5E-CC71-1342-A770-BCA29D2FEED3}" srcOrd="0" destOrd="0" presId="urn:microsoft.com/office/officeart/2005/8/layout/vList5"/>
    <dgm:cxn modelId="{C8972883-25C5-9845-A288-FD7CA1E71FC2}" srcId="{34F6C721-E075-5A4A-A2A2-13DB42EA901F}" destId="{EAAE45AF-232A-D54D-A625-32454CAAC817}" srcOrd="0" destOrd="0" parTransId="{212B8FAB-2197-B94E-A9B6-3B67EDC2AFC5}" sibTransId="{E8AD20EA-AC65-5E47-9C53-17EB8383071B}"/>
    <dgm:cxn modelId="{B52B6583-9E85-0149-96EF-1C5E314063E1}" srcId="{0564DDBE-BF75-1445-8FCE-09E7A992CC3F}" destId="{39AF2919-BC0D-7846-9833-A64C18B24796}" srcOrd="3" destOrd="0" parTransId="{5F1E6FF0-E8C0-3244-AEFA-91F831A6A90E}" sibTransId="{B859A497-1D79-044D-8660-CD396C676498}"/>
    <dgm:cxn modelId="{F7014384-55AB-3442-A721-ED5E50FC72AF}" srcId="{39AF2919-BC0D-7846-9833-A64C18B24796}" destId="{13D3ADC4-E397-534D-B880-00494F1CCC0D}" srcOrd="1" destOrd="0" parTransId="{7E14A784-A626-7F4F-93F3-0B7C15716727}" sibTransId="{A940B410-48BF-934E-B374-F8A611FC8144}"/>
    <dgm:cxn modelId="{020A3A8C-ACC8-5549-B57F-5810F7B56014}" type="presOf" srcId="{1E786715-090C-CF44-BE73-0BFB71798DF9}" destId="{36E7FEAE-09C2-234C-9385-A0A46C75FAC5}" srcOrd="0" destOrd="0" presId="urn:microsoft.com/office/officeart/2005/8/layout/vList5"/>
    <dgm:cxn modelId="{17ACE78F-FA0D-914C-8343-BDF7B2340770}" type="presOf" srcId="{469964DB-4AB3-CC47-8B64-B72765605B64}" destId="{11AAC21C-3B4C-4A49-8B4C-A637460881DB}" srcOrd="0" destOrd="0" presId="urn:microsoft.com/office/officeart/2005/8/layout/vList5"/>
    <dgm:cxn modelId="{BB622F92-DC1E-7F49-B72C-F7C0AF567ADE}" type="presOf" srcId="{34F6C721-E075-5A4A-A2A2-13DB42EA901F}" destId="{5C4A73B2-D9E3-194E-A0F3-4EA8A194C6B8}" srcOrd="0" destOrd="0" presId="urn:microsoft.com/office/officeart/2005/8/layout/vList5"/>
    <dgm:cxn modelId="{5067B4B7-6276-D44D-A121-923DD2ABC909}" type="presOf" srcId="{0564DDBE-BF75-1445-8FCE-09E7A992CC3F}" destId="{E39A2655-AE4E-7749-8CC4-AEB1A03D7CE2}" srcOrd="0" destOrd="0" presId="urn:microsoft.com/office/officeart/2005/8/layout/vList5"/>
    <dgm:cxn modelId="{FD7B95BF-7A7A-CD42-9FC4-1D51B8850905}" srcId="{0564DDBE-BF75-1445-8FCE-09E7A992CC3F}" destId="{1E043835-DBBA-3347-89C0-A00CF974BD12}" srcOrd="1" destOrd="0" parTransId="{BE1DE76B-0988-674A-9A84-6BB0C2B29371}" sibTransId="{E6A6BD80-E762-3A43-9059-1ADA3D8FEC8E}"/>
    <dgm:cxn modelId="{AFD237CB-F3D7-824E-AF71-47FB39534174}" type="presOf" srcId="{EAAE45AF-232A-D54D-A625-32454CAAC817}" destId="{8BDC3D48-E9A0-8B46-8132-4D9B694F0F3D}" srcOrd="0" destOrd="0" presId="urn:microsoft.com/office/officeart/2005/8/layout/vList5"/>
    <dgm:cxn modelId="{8F092CE6-BF7E-3D44-B9BE-4D9883ED1FC6}" srcId="{74328599-05DE-C349-BFDC-3F0C899C9DF8}" destId="{923E3F8C-B9F2-8541-8CBB-E0231363841B}" srcOrd="0" destOrd="0" parTransId="{0A57E603-35EF-224A-990E-42A6A4DA497A}" sibTransId="{20C9A51F-BB94-AF4F-AA6D-0AD5FF4139E0}"/>
    <dgm:cxn modelId="{63607DE8-1093-084B-BF83-182BCCFDE861}" srcId="{0564DDBE-BF75-1445-8FCE-09E7A992CC3F}" destId="{34F6C721-E075-5A4A-A2A2-13DB42EA901F}" srcOrd="2" destOrd="0" parTransId="{F3D8C127-922F-0C4D-8914-0069AC0FBDD2}" sibTransId="{6CBBA53A-1D86-B14B-80C4-4AF823900935}"/>
    <dgm:cxn modelId="{C772F1F3-5719-994D-84A0-1CDAF3F74041}" type="presOf" srcId="{13D3ADC4-E397-534D-B880-00494F1CCC0D}" destId="{36E7FEAE-09C2-234C-9385-A0A46C75FAC5}" srcOrd="0" destOrd="1" presId="urn:microsoft.com/office/officeart/2005/8/layout/vList5"/>
    <dgm:cxn modelId="{7875D5FC-C347-A544-BCB8-DCE525B8D4D1}" srcId="{469964DB-4AB3-CC47-8B64-B72765605B64}" destId="{81367E51-42CE-0B48-B55D-9E4A5234652A}" srcOrd="0" destOrd="0" parTransId="{6F80615A-4DFB-C346-A4C1-E3A16814E67B}" sibTransId="{28DCA91B-0E20-3D42-ADA7-86CC82450AE0}"/>
    <dgm:cxn modelId="{75417C60-DD9F-7744-B6D0-EA9E5E9C5B3E}" type="presParOf" srcId="{E39A2655-AE4E-7749-8CC4-AEB1A03D7CE2}" destId="{A60C1302-19AA-3B4E-924C-57946360CC67}" srcOrd="0" destOrd="0" presId="urn:microsoft.com/office/officeart/2005/8/layout/vList5"/>
    <dgm:cxn modelId="{7F00306E-E9C3-FC48-9EEA-2C1B9AC5DE15}" type="presParOf" srcId="{A60C1302-19AA-3B4E-924C-57946360CC67}" destId="{20228D19-1135-BB44-8E5D-B9831BB13F71}" srcOrd="0" destOrd="0" presId="urn:microsoft.com/office/officeart/2005/8/layout/vList5"/>
    <dgm:cxn modelId="{A89634C7-CCA2-3147-9C1E-BDF5FA646AE0}" type="presParOf" srcId="{A60C1302-19AA-3B4E-924C-57946360CC67}" destId="{AF250B2D-9019-CF41-BC9E-3777BD733928}" srcOrd="1" destOrd="0" presId="urn:microsoft.com/office/officeart/2005/8/layout/vList5"/>
    <dgm:cxn modelId="{0F4B448F-8840-B248-8CE6-26CE4884F7DA}" type="presParOf" srcId="{E39A2655-AE4E-7749-8CC4-AEB1A03D7CE2}" destId="{0AA9486A-A99D-8141-9E50-996E5F678CC1}" srcOrd="1" destOrd="0" presId="urn:microsoft.com/office/officeart/2005/8/layout/vList5"/>
    <dgm:cxn modelId="{82DE41D3-1F3C-1448-974C-E6799D4D6092}" type="presParOf" srcId="{E39A2655-AE4E-7749-8CC4-AEB1A03D7CE2}" destId="{1A053599-0686-0D43-BD7D-FEB5B223A7D2}" srcOrd="2" destOrd="0" presId="urn:microsoft.com/office/officeart/2005/8/layout/vList5"/>
    <dgm:cxn modelId="{B8A9B84E-DD62-CD46-8762-D2147672F82C}" type="presParOf" srcId="{1A053599-0686-0D43-BD7D-FEB5B223A7D2}" destId="{C4E60204-7CB4-904D-8C55-E1E55F2A9B90}" srcOrd="0" destOrd="0" presId="urn:microsoft.com/office/officeart/2005/8/layout/vList5"/>
    <dgm:cxn modelId="{46DD955D-00B8-864B-80A9-64C19ADEAD5B}" type="presParOf" srcId="{1A053599-0686-0D43-BD7D-FEB5B223A7D2}" destId="{7699BC5E-CC71-1342-A770-BCA29D2FEED3}" srcOrd="1" destOrd="0" presId="urn:microsoft.com/office/officeart/2005/8/layout/vList5"/>
    <dgm:cxn modelId="{3C3B09C7-7DF3-7446-9C35-5DCE6A87EC77}" type="presParOf" srcId="{E39A2655-AE4E-7749-8CC4-AEB1A03D7CE2}" destId="{B70327CB-F950-5F48-9944-080387DB7952}" srcOrd="3" destOrd="0" presId="urn:microsoft.com/office/officeart/2005/8/layout/vList5"/>
    <dgm:cxn modelId="{F21E285C-5321-E444-8A0D-060CA8058CA1}" type="presParOf" srcId="{E39A2655-AE4E-7749-8CC4-AEB1A03D7CE2}" destId="{F4825E34-A446-744A-80A0-82115FC112B5}" srcOrd="4" destOrd="0" presId="urn:microsoft.com/office/officeart/2005/8/layout/vList5"/>
    <dgm:cxn modelId="{16974320-692F-3D4F-935D-D9979778B44C}" type="presParOf" srcId="{F4825E34-A446-744A-80A0-82115FC112B5}" destId="{5C4A73B2-D9E3-194E-A0F3-4EA8A194C6B8}" srcOrd="0" destOrd="0" presId="urn:microsoft.com/office/officeart/2005/8/layout/vList5"/>
    <dgm:cxn modelId="{1E44290C-EEF5-1845-8BB5-0987CBC2BA10}" type="presParOf" srcId="{F4825E34-A446-744A-80A0-82115FC112B5}" destId="{8BDC3D48-E9A0-8B46-8132-4D9B694F0F3D}" srcOrd="1" destOrd="0" presId="urn:microsoft.com/office/officeart/2005/8/layout/vList5"/>
    <dgm:cxn modelId="{5AD7C7B2-98EA-4C45-AA28-AB502795142F}" type="presParOf" srcId="{E39A2655-AE4E-7749-8CC4-AEB1A03D7CE2}" destId="{3B4F9686-BF21-4F42-84FE-A88C7AC3C7AD}" srcOrd="5" destOrd="0" presId="urn:microsoft.com/office/officeart/2005/8/layout/vList5"/>
    <dgm:cxn modelId="{B5F17518-1E3B-3343-84F0-E43CD188FE7E}" type="presParOf" srcId="{E39A2655-AE4E-7749-8CC4-AEB1A03D7CE2}" destId="{6437674C-E813-8D49-B522-823F7A1845AF}" srcOrd="6" destOrd="0" presId="urn:microsoft.com/office/officeart/2005/8/layout/vList5"/>
    <dgm:cxn modelId="{76595BAE-22C6-BE43-AF2A-A1D0160B8A84}" type="presParOf" srcId="{6437674C-E813-8D49-B522-823F7A1845AF}" destId="{2A9B0C7A-460B-2347-80DC-55EC209489C7}" srcOrd="0" destOrd="0" presId="urn:microsoft.com/office/officeart/2005/8/layout/vList5"/>
    <dgm:cxn modelId="{6274EC8F-D112-1D45-A226-F13F668E638B}" type="presParOf" srcId="{6437674C-E813-8D49-B522-823F7A1845AF}" destId="{36E7FEAE-09C2-234C-9385-A0A46C75FAC5}" srcOrd="1" destOrd="0" presId="urn:microsoft.com/office/officeart/2005/8/layout/vList5"/>
    <dgm:cxn modelId="{1FFF47A7-6D2A-7340-882A-B64DB6CF9779}" type="presParOf" srcId="{E39A2655-AE4E-7749-8CC4-AEB1A03D7CE2}" destId="{FE9BCC20-425C-3D47-98A2-02C4C241ACDB}" srcOrd="7" destOrd="0" presId="urn:microsoft.com/office/officeart/2005/8/layout/vList5"/>
    <dgm:cxn modelId="{7D1C6A85-CAE0-164D-B7A7-465213366DEB}" type="presParOf" srcId="{E39A2655-AE4E-7749-8CC4-AEB1A03D7CE2}" destId="{00422ED9-449A-764D-B7C3-B8CD1EF97982}" srcOrd="8" destOrd="0" presId="urn:microsoft.com/office/officeart/2005/8/layout/vList5"/>
    <dgm:cxn modelId="{EBBA0B4D-2759-FC44-B467-A929F8849FCD}" type="presParOf" srcId="{00422ED9-449A-764D-B7C3-B8CD1EF97982}" destId="{11AAC21C-3B4C-4A49-8B4C-A637460881DB}" srcOrd="0" destOrd="0" presId="urn:microsoft.com/office/officeart/2005/8/layout/vList5"/>
    <dgm:cxn modelId="{24FCAC58-FC58-CF45-B844-D37260C4296E}" type="presParOf" srcId="{00422ED9-449A-764D-B7C3-B8CD1EF97982}" destId="{2756B871-DB59-4F47-AA21-48F6297F965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564DDBE-BF75-1445-8FCE-09E7A992CC3F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328599-05DE-C349-BFDC-3F0C899C9DF8}">
      <dgm:prSet phldrT="[Text]"/>
      <dgm:spPr>
        <a:solidFill>
          <a:srgbClr val="99241B"/>
        </a:solidFill>
      </dgm:spPr>
      <dgm:t>
        <a:bodyPr/>
        <a:lstStyle/>
        <a:p>
          <a:r>
            <a:rPr lang="en-US" dirty="0">
              <a:latin typeface="Julius Sans One"/>
              <a:cs typeface="Julius Sans One"/>
            </a:rPr>
            <a:t>Insight</a:t>
          </a:r>
        </a:p>
      </dgm:t>
    </dgm:pt>
    <dgm:pt modelId="{6078EF1F-BB79-9F4C-ADC1-1C99A2F6E7A9}" type="parTrans" cxnId="{7AAB6917-4913-0647-9D9E-1E34EC3E821C}">
      <dgm:prSet/>
      <dgm:spPr/>
      <dgm:t>
        <a:bodyPr/>
        <a:lstStyle/>
        <a:p>
          <a:endParaRPr lang="en-US"/>
        </a:p>
      </dgm:t>
    </dgm:pt>
    <dgm:pt modelId="{F237B910-411A-B14B-97DD-42E99CD66EF3}" type="sibTrans" cxnId="{7AAB6917-4913-0647-9D9E-1E34EC3E821C}">
      <dgm:prSet/>
      <dgm:spPr/>
      <dgm:t>
        <a:bodyPr/>
        <a:lstStyle/>
        <a:p>
          <a:endParaRPr lang="en-US"/>
        </a:p>
      </dgm:t>
    </dgm:pt>
    <dgm:pt modelId="{923E3F8C-B9F2-8541-8CBB-E0231363841B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</dgm:t>
    </dgm:pt>
    <dgm:pt modelId="{0A57E603-35EF-224A-990E-42A6A4DA497A}" type="parTrans" cxnId="{8F092CE6-BF7E-3D44-B9BE-4D9883ED1FC6}">
      <dgm:prSet/>
      <dgm:spPr/>
      <dgm:t>
        <a:bodyPr/>
        <a:lstStyle/>
        <a:p>
          <a:endParaRPr lang="en-US"/>
        </a:p>
      </dgm:t>
    </dgm:pt>
    <dgm:pt modelId="{20C9A51F-BB94-AF4F-AA6D-0AD5FF4139E0}" type="sibTrans" cxnId="{8F092CE6-BF7E-3D44-B9BE-4D9883ED1FC6}">
      <dgm:prSet/>
      <dgm:spPr/>
      <dgm:t>
        <a:bodyPr/>
        <a:lstStyle/>
        <a:p>
          <a:endParaRPr lang="en-US"/>
        </a:p>
      </dgm:t>
    </dgm:pt>
    <dgm:pt modelId="{BD1192C5-E253-D54A-A9C5-016912D47BE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gm:t>
    </dgm:pt>
    <dgm:pt modelId="{D22CF244-E439-BD45-9260-B0AE468AC548}" type="parTrans" cxnId="{05DE2462-9DAE-B64C-9A2F-F9E8777CC15E}">
      <dgm:prSet/>
      <dgm:spPr/>
      <dgm:t>
        <a:bodyPr/>
        <a:lstStyle/>
        <a:p>
          <a:endParaRPr lang="en-US"/>
        </a:p>
      </dgm:t>
    </dgm:pt>
    <dgm:pt modelId="{4E56A615-1A61-7F4A-B679-DF2800148D2A}" type="sibTrans" cxnId="{05DE2462-9DAE-B64C-9A2F-F9E8777CC15E}">
      <dgm:prSet/>
      <dgm:spPr/>
      <dgm:t>
        <a:bodyPr/>
        <a:lstStyle/>
        <a:p>
          <a:endParaRPr lang="en-US"/>
        </a:p>
      </dgm:t>
    </dgm:pt>
    <dgm:pt modelId="{1E043835-DBBA-3347-89C0-A00CF974BD12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Estimation</a:t>
          </a:r>
        </a:p>
      </dgm:t>
    </dgm:pt>
    <dgm:pt modelId="{BE1DE76B-0988-674A-9A84-6BB0C2B29371}" type="parTrans" cxnId="{FD7B95BF-7A7A-CD42-9FC4-1D51B8850905}">
      <dgm:prSet/>
      <dgm:spPr/>
      <dgm:t>
        <a:bodyPr/>
        <a:lstStyle/>
        <a:p>
          <a:endParaRPr lang="en-US"/>
        </a:p>
      </dgm:t>
    </dgm:pt>
    <dgm:pt modelId="{E6A6BD80-E762-3A43-9059-1ADA3D8FEC8E}" type="sibTrans" cxnId="{FD7B95BF-7A7A-CD42-9FC4-1D51B8850905}">
      <dgm:prSet/>
      <dgm:spPr/>
      <dgm:t>
        <a:bodyPr/>
        <a:lstStyle/>
        <a:p>
          <a:endParaRPr lang="en-US"/>
        </a:p>
      </dgm:t>
    </dgm:pt>
    <dgm:pt modelId="{297B2DBD-667F-E341-83AE-AC55D0179A15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gm:t>
    </dgm:pt>
    <dgm:pt modelId="{DD3B3CE7-F001-A946-B0D1-4B63C8180781}" type="parTrans" cxnId="{BC58AE42-3FF7-5540-87E8-EFDCDF722797}">
      <dgm:prSet/>
      <dgm:spPr/>
      <dgm:t>
        <a:bodyPr/>
        <a:lstStyle/>
        <a:p>
          <a:endParaRPr lang="en-US"/>
        </a:p>
      </dgm:t>
    </dgm:pt>
    <dgm:pt modelId="{878FAC5E-3CED-5A42-8EDD-90A6CF8A4562}" type="sibTrans" cxnId="{BC58AE42-3FF7-5540-87E8-EFDCDF722797}">
      <dgm:prSet/>
      <dgm:spPr/>
      <dgm:t>
        <a:bodyPr/>
        <a:lstStyle/>
        <a:p>
          <a:endParaRPr lang="en-US"/>
        </a:p>
      </dgm:t>
    </dgm:pt>
    <dgm:pt modelId="{34F6C721-E075-5A4A-A2A2-13DB42EA901F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Prediction</a:t>
          </a:r>
        </a:p>
      </dgm:t>
    </dgm:pt>
    <dgm:pt modelId="{F3D8C127-922F-0C4D-8914-0069AC0FBDD2}" type="parTrans" cxnId="{63607DE8-1093-084B-BF83-182BCCFDE861}">
      <dgm:prSet/>
      <dgm:spPr/>
      <dgm:t>
        <a:bodyPr/>
        <a:lstStyle/>
        <a:p>
          <a:endParaRPr lang="en-US"/>
        </a:p>
      </dgm:t>
    </dgm:pt>
    <dgm:pt modelId="{6CBBA53A-1D86-B14B-80C4-4AF823900935}" type="sibTrans" cxnId="{63607DE8-1093-084B-BF83-182BCCFDE861}">
      <dgm:prSet/>
      <dgm:spPr/>
      <dgm:t>
        <a:bodyPr/>
        <a:lstStyle/>
        <a:p>
          <a:endParaRPr lang="en-US"/>
        </a:p>
      </dgm:t>
    </dgm:pt>
    <dgm:pt modelId="{EAAE45AF-232A-D54D-A625-32454CAAC81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gm:t>
    </dgm:pt>
    <dgm:pt modelId="{212B8FAB-2197-B94E-A9B6-3B67EDC2AFC5}" type="parTrans" cxnId="{C8972883-25C5-9845-A288-FD7CA1E71FC2}">
      <dgm:prSet/>
      <dgm:spPr/>
      <dgm:t>
        <a:bodyPr/>
        <a:lstStyle/>
        <a:p>
          <a:endParaRPr lang="en-US"/>
        </a:p>
      </dgm:t>
    </dgm:pt>
    <dgm:pt modelId="{E8AD20EA-AC65-5E47-9C53-17EB8383071B}" type="sibTrans" cxnId="{C8972883-25C5-9845-A288-FD7CA1E71FC2}">
      <dgm:prSet/>
      <dgm:spPr/>
      <dgm:t>
        <a:bodyPr/>
        <a:lstStyle/>
        <a:p>
          <a:endParaRPr lang="en-US"/>
        </a:p>
      </dgm:t>
    </dgm:pt>
    <dgm:pt modelId="{39AF2919-BC0D-7846-9833-A64C18B24796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Planning</a:t>
          </a:r>
        </a:p>
      </dgm:t>
    </dgm:pt>
    <dgm:pt modelId="{5F1E6FF0-E8C0-3244-AEFA-91F831A6A90E}" type="parTrans" cxnId="{B52B6583-9E85-0149-96EF-1C5E314063E1}">
      <dgm:prSet/>
      <dgm:spPr/>
      <dgm:t>
        <a:bodyPr/>
        <a:lstStyle/>
        <a:p>
          <a:endParaRPr lang="en-US"/>
        </a:p>
      </dgm:t>
    </dgm:pt>
    <dgm:pt modelId="{B859A497-1D79-044D-8660-CD396C676498}" type="sibTrans" cxnId="{B52B6583-9E85-0149-96EF-1C5E314063E1}">
      <dgm:prSet/>
      <dgm:spPr/>
      <dgm:t>
        <a:bodyPr/>
        <a:lstStyle/>
        <a:p>
          <a:endParaRPr lang="en-US"/>
        </a:p>
      </dgm:t>
    </dgm:pt>
    <dgm:pt modelId="{469964DB-4AB3-CC47-8B64-B72765605B64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Assessment</a:t>
          </a:r>
        </a:p>
      </dgm:t>
    </dgm:pt>
    <dgm:pt modelId="{17B15F77-2D7F-0546-8249-3E7E46F41640}" type="parTrans" cxnId="{13390D26-6C34-1B42-A77E-6CB95F1ADCEF}">
      <dgm:prSet/>
      <dgm:spPr/>
      <dgm:t>
        <a:bodyPr/>
        <a:lstStyle/>
        <a:p>
          <a:endParaRPr lang="en-US"/>
        </a:p>
      </dgm:t>
    </dgm:pt>
    <dgm:pt modelId="{899F9170-9024-3647-93BA-D2F8A321569D}" type="sibTrans" cxnId="{13390D26-6C34-1B42-A77E-6CB95F1ADCEF}">
      <dgm:prSet/>
      <dgm:spPr/>
      <dgm:t>
        <a:bodyPr/>
        <a:lstStyle/>
        <a:p>
          <a:endParaRPr lang="en-US"/>
        </a:p>
      </dgm:t>
    </dgm:pt>
    <dgm:pt modelId="{81367E51-42CE-0B48-B55D-9E4A5234652A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</dgm:t>
    </dgm:pt>
    <dgm:pt modelId="{6F80615A-4DFB-C346-A4C1-E3A16814E67B}" type="parTrans" cxnId="{7875D5FC-C347-A544-BCB8-DCE525B8D4D1}">
      <dgm:prSet/>
      <dgm:spPr/>
      <dgm:t>
        <a:bodyPr/>
        <a:lstStyle/>
        <a:p>
          <a:endParaRPr lang="en-US"/>
        </a:p>
      </dgm:t>
    </dgm:pt>
    <dgm:pt modelId="{28DCA91B-0E20-3D42-ADA7-86CC82450AE0}" type="sibTrans" cxnId="{7875D5FC-C347-A544-BCB8-DCE525B8D4D1}">
      <dgm:prSet/>
      <dgm:spPr/>
      <dgm:t>
        <a:bodyPr/>
        <a:lstStyle/>
        <a:p>
          <a:endParaRPr lang="en-US"/>
        </a:p>
      </dgm:t>
    </dgm:pt>
    <dgm:pt modelId="{1E786715-090C-CF44-BE73-0BFB71798DF9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</dgm:t>
    </dgm:pt>
    <dgm:pt modelId="{AC67A7C6-B6D3-234D-B01E-D909C5C7754E}" type="parTrans" cxnId="{14252B0C-06CB-0141-942E-9AAEC0E5493D}">
      <dgm:prSet/>
      <dgm:spPr/>
      <dgm:t>
        <a:bodyPr/>
        <a:lstStyle/>
        <a:p>
          <a:endParaRPr lang="en-US"/>
        </a:p>
      </dgm:t>
    </dgm:pt>
    <dgm:pt modelId="{EFC6843F-38FA-3F47-ACAC-754EEFC63159}" type="sibTrans" cxnId="{14252B0C-06CB-0141-942E-9AAEC0E5493D}">
      <dgm:prSet/>
      <dgm:spPr/>
      <dgm:t>
        <a:bodyPr/>
        <a:lstStyle/>
        <a:p>
          <a:endParaRPr lang="en-US"/>
        </a:p>
      </dgm:t>
    </dgm:pt>
    <dgm:pt modelId="{13D3ADC4-E397-534D-B880-00494F1CCC0D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gm:t>
    </dgm:pt>
    <dgm:pt modelId="{7E14A784-A626-7F4F-93F3-0B7C15716727}" type="parTrans" cxnId="{F7014384-55AB-3442-A721-ED5E50FC72AF}">
      <dgm:prSet/>
      <dgm:spPr/>
      <dgm:t>
        <a:bodyPr/>
        <a:lstStyle/>
        <a:p>
          <a:endParaRPr lang="en-US"/>
        </a:p>
      </dgm:t>
    </dgm:pt>
    <dgm:pt modelId="{A940B410-48BF-934E-B374-F8A611FC8144}" type="sibTrans" cxnId="{F7014384-55AB-3442-A721-ED5E50FC72AF}">
      <dgm:prSet/>
      <dgm:spPr/>
      <dgm:t>
        <a:bodyPr/>
        <a:lstStyle/>
        <a:p>
          <a:endParaRPr lang="en-US"/>
        </a:p>
      </dgm:t>
    </dgm:pt>
    <dgm:pt modelId="{DC985000-3A0A-A445-A4F3-F32E3232FAAC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gm:t>
    </dgm:pt>
    <dgm:pt modelId="{6F8D8078-6260-1F4F-A0AD-F6C73AB3883F}" type="parTrans" cxnId="{FE82393A-23CA-D04F-BE4C-DB28C2823EAE}">
      <dgm:prSet/>
      <dgm:spPr/>
      <dgm:t>
        <a:bodyPr/>
        <a:lstStyle/>
        <a:p>
          <a:endParaRPr lang="en-US"/>
        </a:p>
      </dgm:t>
    </dgm:pt>
    <dgm:pt modelId="{ECDF9917-14EC-CA4B-8331-E0CA3E450E93}" type="sibTrans" cxnId="{FE82393A-23CA-D04F-BE4C-DB28C2823EAE}">
      <dgm:prSet/>
      <dgm:spPr/>
      <dgm:t>
        <a:bodyPr/>
        <a:lstStyle/>
        <a:p>
          <a:endParaRPr lang="en-US"/>
        </a:p>
      </dgm:t>
    </dgm:pt>
    <dgm:pt modelId="{E39A2655-AE4E-7749-8CC4-AEB1A03D7CE2}" type="pres">
      <dgm:prSet presAssocID="{0564DDBE-BF75-1445-8FCE-09E7A992CC3F}" presName="Name0" presStyleCnt="0">
        <dgm:presLayoutVars>
          <dgm:dir/>
          <dgm:animLvl val="lvl"/>
          <dgm:resizeHandles val="exact"/>
        </dgm:presLayoutVars>
      </dgm:prSet>
      <dgm:spPr/>
    </dgm:pt>
    <dgm:pt modelId="{A60C1302-19AA-3B4E-924C-57946360CC67}" type="pres">
      <dgm:prSet presAssocID="{74328599-05DE-C349-BFDC-3F0C899C9DF8}" presName="linNode" presStyleCnt="0"/>
      <dgm:spPr/>
    </dgm:pt>
    <dgm:pt modelId="{20228D19-1135-BB44-8E5D-B9831BB13F71}" type="pres">
      <dgm:prSet presAssocID="{74328599-05DE-C349-BFDC-3F0C899C9DF8}" presName="parentText" presStyleLbl="node1" presStyleIdx="0" presStyleCnt="5" custScaleX="66789">
        <dgm:presLayoutVars>
          <dgm:chMax val="1"/>
          <dgm:bulletEnabled val="1"/>
        </dgm:presLayoutVars>
      </dgm:prSet>
      <dgm:spPr/>
    </dgm:pt>
    <dgm:pt modelId="{AF250B2D-9019-CF41-BC9E-3777BD733928}" type="pres">
      <dgm:prSet presAssocID="{74328599-05DE-C349-BFDC-3F0C899C9DF8}" presName="descendantText" presStyleLbl="alignAccFollowNode1" presStyleIdx="0" presStyleCnt="5" custScaleX="238904">
        <dgm:presLayoutVars>
          <dgm:bulletEnabled val="1"/>
        </dgm:presLayoutVars>
      </dgm:prSet>
      <dgm:spPr/>
    </dgm:pt>
    <dgm:pt modelId="{0AA9486A-A99D-8141-9E50-996E5F678CC1}" type="pres">
      <dgm:prSet presAssocID="{F237B910-411A-B14B-97DD-42E99CD66EF3}" presName="sp" presStyleCnt="0"/>
      <dgm:spPr/>
    </dgm:pt>
    <dgm:pt modelId="{1A053599-0686-0D43-BD7D-FEB5B223A7D2}" type="pres">
      <dgm:prSet presAssocID="{1E043835-DBBA-3347-89C0-A00CF974BD12}" presName="linNode" presStyleCnt="0"/>
      <dgm:spPr/>
    </dgm:pt>
    <dgm:pt modelId="{C4E60204-7CB4-904D-8C55-E1E55F2A9B90}" type="pres">
      <dgm:prSet presAssocID="{1E043835-DBBA-3347-89C0-A00CF974BD12}" presName="parentText" presStyleLbl="node1" presStyleIdx="1" presStyleCnt="5" custScaleX="66789">
        <dgm:presLayoutVars>
          <dgm:chMax val="1"/>
          <dgm:bulletEnabled val="1"/>
        </dgm:presLayoutVars>
      </dgm:prSet>
      <dgm:spPr/>
    </dgm:pt>
    <dgm:pt modelId="{7699BC5E-CC71-1342-A770-BCA29D2FEED3}" type="pres">
      <dgm:prSet presAssocID="{1E043835-DBBA-3347-89C0-A00CF974BD12}" presName="descendantText" presStyleLbl="alignAccFollowNode1" presStyleIdx="1" presStyleCnt="5" custScaleX="238904">
        <dgm:presLayoutVars>
          <dgm:bulletEnabled val="1"/>
        </dgm:presLayoutVars>
      </dgm:prSet>
      <dgm:spPr/>
    </dgm:pt>
    <dgm:pt modelId="{B70327CB-F950-5F48-9944-080387DB7952}" type="pres">
      <dgm:prSet presAssocID="{E6A6BD80-E762-3A43-9059-1ADA3D8FEC8E}" presName="sp" presStyleCnt="0"/>
      <dgm:spPr/>
    </dgm:pt>
    <dgm:pt modelId="{F4825E34-A446-744A-80A0-82115FC112B5}" type="pres">
      <dgm:prSet presAssocID="{34F6C721-E075-5A4A-A2A2-13DB42EA901F}" presName="linNode" presStyleCnt="0"/>
      <dgm:spPr/>
    </dgm:pt>
    <dgm:pt modelId="{5C4A73B2-D9E3-194E-A0F3-4EA8A194C6B8}" type="pres">
      <dgm:prSet presAssocID="{34F6C721-E075-5A4A-A2A2-13DB42EA901F}" presName="parentText" presStyleLbl="node1" presStyleIdx="2" presStyleCnt="5" custScaleX="66789">
        <dgm:presLayoutVars>
          <dgm:chMax val="1"/>
          <dgm:bulletEnabled val="1"/>
        </dgm:presLayoutVars>
      </dgm:prSet>
      <dgm:spPr/>
    </dgm:pt>
    <dgm:pt modelId="{8BDC3D48-E9A0-8B46-8132-4D9B694F0F3D}" type="pres">
      <dgm:prSet presAssocID="{34F6C721-E075-5A4A-A2A2-13DB42EA901F}" presName="descendantText" presStyleLbl="alignAccFollowNode1" presStyleIdx="2" presStyleCnt="5" custScaleX="238904">
        <dgm:presLayoutVars>
          <dgm:bulletEnabled val="1"/>
        </dgm:presLayoutVars>
      </dgm:prSet>
      <dgm:spPr/>
    </dgm:pt>
    <dgm:pt modelId="{3B4F9686-BF21-4F42-84FE-A88C7AC3C7AD}" type="pres">
      <dgm:prSet presAssocID="{6CBBA53A-1D86-B14B-80C4-4AF823900935}" presName="sp" presStyleCnt="0"/>
      <dgm:spPr/>
    </dgm:pt>
    <dgm:pt modelId="{6437674C-E813-8D49-B522-823F7A1845AF}" type="pres">
      <dgm:prSet presAssocID="{39AF2919-BC0D-7846-9833-A64C18B24796}" presName="linNode" presStyleCnt="0"/>
      <dgm:spPr/>
    </dgm:pt>
    <dgm:pt modelId="{2A9B0C7A-460B-2347-80DC-55EC209489C7}" type="pres">
      <dgm:prSet presAssocID="{39AF2919-BC0D-7846-9833-A64C18B24796}" presName="parentText" presStyleLbl="node1" presStyleIdx="3" presStyleCnt="5" custScaleX="66789">
        <dgm:presLayoutVars>
          <dgm:chMax val="1"/>
          <dgm:bulletEnabled val="1"/>
        </dgm:presLayoutVars>
      </dgm:prSet>
      <dgm:spPr/>
    </dgm:pt>
    <dgm:pt modelId="{36E7FEAE-09C2-234C-9385-A0A46C75FAC5}" type="pres">
      <dgm:prSet presAssocID="{39AF2919-BC0D-7846-9833-A64C18B24796}" presName="descendantText" presStyleLbl="alignAccFollowNode1" presStyleIdx="3" presStyleCnt="5" custScaleX="238904">
        <dgm:presLayoutVars>
          <dgm:bulletEnabled val="1"/>
        </dgm:presLayoutVars>
      </dgm:prSet>
      <dgm:spPr/>
    </dgm:pt>
    <dgm:pt modelId="{FE9BCC20-425C-3D47-98A2-02C4C241ACDB}" type="pres">
      <dgm:prSet presAssocID="{B859A497-1D79-044D-8660-CD396C676498}" presName="sp" presStyleCnt="0"/>
      <dgm:spPr/>
    </dgm:pt>
    <dgm:pt modelId="{00422ED9-449A-764D-B7C3-B8CD1EF97982}" type="pres">
      <dgm:prSet presAssocID="{469964DB-4AB3-CC47-8B64-B72765605B64}" presName="linNode" presStyleCnt="0"/>
      <dgm:spPr/>
    </dgm:pt>
    <dgm:pt modelId="{11AAC21C-3B4C-4A49-8B4C-A637460881DB}" type="pres">
      <dgm:prSet presAssocID="{469964DB-4AB3-CC47-8B64-B72765605B64}" presName="parentText" presStyleLbl="node1" presStyleIdx="4" presStyleCnt="5" custScaleX="66789">
        <dgm:presLayoutVars>
          <dgm:chMax val="1"/>
          <dgm:bulletEnabled val="1"/>
        </dgm:presLayoutVars>
      </dgm:prSet>
      <dgm:spPr/>
    </dgm:pt>
    <dgm:pt modelId="{2756B871-DB59-4F47-AA21-48F6297F9657}" type="pres">
      <dgm:prSet presAssocID="{469964DB-4AB3-CC47-8B64-B72765605B64}" presName="descendantText" presStyleLbl="alignAccFollowNode1" presStyleIdx="4" presStyleCnt="5" custScaleX="238904">
        <dgm:presLayoutVars>
          <dgm:bulletEnabled val="1"/>
        </dgm:presLayoutVars>
      </dgm:prSet>
      <dgm:spPr/>
    </dgm:pt>
  </dgm:ptLst>
  <dgm:cxnLst>
    <dgm:cxn modelId="{FC56B907-7D8D-794D-A26D-DBCF9C1F1F29}" type="presOf" srcId="{81367E51-42CE-0B48-B55D-9E4A5234652A}" destId="{2756B871-DB59-4F47-AA21-48F6297F9657}" srcOrd="0" destOrd="0" presId="urn:microsoft.com/office/officeart/2005/8/layout/vList5"/>
    <dgm:cxn modelId="{14252B0C-06CB-0141-942E-9AAEC0E5493D}" srcId="{39AF2919-BC0D-7846-9833-A64C18B24796}" destId="{1E786715-090C-CF44-BE73-0BFB71798DF9}" srcOrd="0" destOrd="0" parTransId="{AC67A7C6-B6D3-234D-B01E-D909C5C7754E}" sibTransId="{EFC6843F-38FA-3F47-ACAC-754EEFC63159}"/>
    <dgm:cxn modelId="{FB825D14-4951-CD4A-BC5E-EB4FAFD2C3EC}" type="presOf" srcId="{BD1192C5-E253-D54A-A9C5-016912D47BE7}" destId="{AF250B2D-9019-CF41-BC9E-3777BD733928}" srcOrd="0" destOrd="1" presId="urn:microsoft.com/office/officeart/2005/8/layout/vList5"/>
    <dgm:cxn modelId="{7AAB6917-4913-0647-9D9E-1E34EC3E821C}" srcId="{0564DDBE-BF75-1445-8FCE-09E7A992CC3F}" destId="{74328599-05DE-C349-BFDC-3F0C899C9DF8}" srcOrd="0" destOrd="0" parTransId="{6078EF1F-BB79-9F4C-ADC1-1C99A2F6E7A9}" sibTransId="{F237B910-411A-B14B-97DD-42E99CD66EF3}"/>
    <dgm:cxn modelId="{D5EC7718-336C-514B-84D7-B882CA45DB08}" type="presOf" srcId="{39AF2919-BC0D-7846-9833-A64C18B24796}" destId="{2A9B0C7A-460B-2347-80DC-55EC209489C7}" srcOrd="0" destOrd="0" presId="urn:microsoft.com/office/officeart/2005/8/layout/vList5"/>
    <dgm:cxn modelId="{13390D26-6C34-1B42-A77E-6CB95F1ADCEF}" srcId="{0564DDBE-BF75-1445-8FCE-09E7A992CC3F}" destId="{469964DB-4AB3-CC47-8B64-B72765605B64}" srcOrd="4" destOrd="0" parTransId="{17B15F77-2D7F-0546-8249-3E7E46F41640}" sibTransId="{899F9170-9024-3647-93BA-D2F8A321569D}"/>
    <dgm:cxn modelId="{C95BF62F-CAAC-7B4A-AB91-5CC17E35E75E}" type="presOf" srcId="{74328599-05DE-C349-BFDC-3F0C899C9DF8}" destId="{20228D19-1135-BB44-8E5D-B9831BB13F71}" srcOrd="0" destOrd="0" presId="urn:microsoft.com/office/officeart/2005/8/layout/vList5"/>
    <dgm:cxn modelId="{FE82393A-23CA-D04F-BE4C-DB28C2823EAE}" srcId="{469964DB-4AB3-CC47-8B64-B72765605B64}" destId="{DC985000-3A0A-A445-A4F3-F32E3232FAAC}" srcOrd="1" destOrd="0" parTransId="{6F8D8078-6260-1F4F-A0AD-F6C73AB3883F}" sibTransId="{ECDF9917-14EC-CA4B-8331-E0CA3E450E93}"/>
    <dgm:cxn modelId="{BC58AE42-3FF7-5540-87E8-EFDCDF722797}" srcId="{1E043835-DBBA-3347-89C0-A00CF974BD12}" destId="{297B2DBD-667F-E341-83AE-AC55D0179A15}" srcOrd="0" destOrd="0" parTransId="{DD3B3CE7-F001-A946-B0D1-4B63C8180781}" sibTransId="{878FAC5E-3CED-5A42-8EDD-90A6CF8A4562}"/>
    <dgm:cxn modelId="{3834654A-2E8B-C94E-A696-C243E01CA195}" type="presOf" srcId="{1E043835-DBBA-3347-89C0-A00CF974BD12}" destId="{C4E60204-7CB4-904D-8C55-E1E55F2A9B90}" srcOrd="0" destOrd="0" presId="urn:microsoft.com/office/officeart/2005/8/layout/vList5"/>
    <dgm:cxn modelId="{6949204E-5266-574C-8484-DF79C86BEA38}" type="presOf" srcId="{DC985000-3A0A-A445-A4F3-F32E3232FAAC}" destId="{2756B871-DB59-4F47-AA21-48F6297F9657}" srcOrd="0" destOrd="1" presId="urn:microsoft.com/office/officeart/2005/8/layout/vList5"/>
    <dgm:cxn modelId="{05DE2462-9DAE-B64C-9A2F-F9E8777CC15E}" srcId="{74328599-05DE-C349-BFDC-3F0C899C9DF8}" destId="{BD1192C5-E253-D54A-A9C5-016912D47BE7}" srcOrd="1" destOrd="0" parTransId="{D22CF244-E439-BD45-9260-B0AE468AC548}" sibTransId="{4E56A615-1A61-7F4A-B679-DF2800148D2A}"/>
    <dgm:cxn modelId="{6E946F66-F286-B942-A8EC-84AAB9F83890}" type="presOf" srcId="{923E3F8C-B9F2-8541-8CBB-E0231363841B}" destId="{AF250B2D-9019-CF41-BC9E-3777BD733928}" srcOrd="0" destOrd="0" presId="urn:microsoft.com/office/officeart/2005/8/layout/vList5"/>
    <dgm:cxn modelId="{9F43DD6F-125B-B642-A442-C81FD7E82B7A}" type="presOf" srcId="{297B2DBD-667F-E341-83AE-AC55D0179A15}" destId="{7699BC5E-CC71-1342-A770-BCA29D2FEED3}" srcOrd="0" destOrd="0" presId="urn:microsoft.com/office/officeart/2005/8/layout/vList5"/>
    <dgm:cxn modelId="{C8972883-25C5-9845-A288-FD7CA1E71FC2}" srcId="{34F6C721-E075-5A4A-A2A2-13DB42EA901F}" destId="{EAAE45AF-232A-D54D-A625-32454CAAC817}" srcOrd="0" destOrd="0" parTransId="{212B8FAB-2197-B94E-A9B6-3B67EDC2AFC5}" sibTransId="{E8AD20EA-AC65-5E47-9C53-17EB8383071B}"/>
    <dgm:cxn modelId="{B52B6583-9E85-0149-96EF-1C5E314063E1}" srcId="{0564DDBE-BF75-1445-8FCE-09E7A992CC3F}" destId="{39AF2919-BC0D-7846-9833-A64C18B24796}" srcOrd="3" destOrd="0" parTransId="{5F1E6FF0-E8C0-3244-AEFA-91F831A6A90E}" sibTransId="{B859A497-1D79-044D-8660-CD396C676498}"/>
    <dgm:cxn modelId="{F7014384-55AB-3442-A721-ED5E50FC72AF}" srcId="{39AF2919-BC0D-7846-9833-A64C18B24796}" destId="{13D3ADC4-E397-534D-B880-00494F1CCC0D}" srcOrd="1" destOrd="0" parTransId="{7E14A784-A626-7F4F-93F3-0B7C15716727}" sibTransId="{A940B410-48BF-934E-B374-F8A611FC8144}"/>
    <dgm:cxn modelId="{020A3A8C-ACC8-5549-B57F-5810F7B56014}" type="presOf" srcId="{1E786715-090C-CF44-BE73-0BFB71798DF9}" destId="{36E7FEAE-09C2-234C-9385-A0A46C75FAC5}" srcOrd="0" destOrd="0" presId="urn:microsoft.com/office/officeart/2005/8/layout/vList5"/>
    <dgm:cxn modelId="{17ACE78F-FA0D-914C-8343-BDF7B2340770}" type="presOf" srcId="{469964DB-4AB3-CC47-8B64-B72765605B64}" destId="{11AAC21C-3B4C-4A49-8B4C-A637460881DB}" srcOrd="0" destOrd="0" presId="urn:microsoft.com/office/officeart/2005/8/layout/vList5"/>
    <dgm:cxn modelId="{BB622F92-DC1E-7F49-B72C-F7C0AF567ADE}" type="presOf" srcId="{34F6C721-E075-5A4A-A2A2-13DB42EA901F}" destId="{5C4A73B2-D9E3-194E-A0F3-4EA8A194C6B8}" srcOrd="0" destOrd="0" presId="urn:microsoft.com/office/officeart/2005/8/layout/vList5"/>
    <dgm:cxn modelId="{5067B4B7-6276-D44D-A121-923DD2ABC909}" type="presOf" srcId="{0564DDBE-BF75-1445-8FCE-09E7A992CC3F}" destId="{E39A2655-AE4E-7749-8CC4-AEB1A03D7CE2}" srcOrd="0" destOrd="0" presId="urn:microsoft.com/office/officeart/2005/8/layout/vList5"/>
    <dgm:cxn modelId="{FD7B95BF-7A7A-CD42-9FC4-1D51B8850905}" srcId="{0564DDBE-BF75-1445-8FCE-09E7A992CC3F}" destId="{1E043835-DBBA-3347-89C0-A00CF974BD12}" srcOrd="1" destOrd="0" parTransId="{BE1DE76B-0988-674A-9A84-6BB0C2B29371}" sibTransId="{E6A6BD80-E762-3A43-9059-1ADA3D8FEC8E}"/>
    <dgm:cxn modelId="{AFD237CB-F3D7-824E-AF71-47FB39534174}" type="presOf" srcId="{EAAE45AF-232A-D54D-A625-32454CAAC817}" destId="{8BDC3D48-E9A0-8B46-8132-4D9B694F0F3D}" srcOrd="0" destOrd="0" presId="urn:microsoft.com/office/officeart/2005/8/layout/vList5"/>
    <dgm:cxn modelId="{8F092CE6-BF7E-3D44-B9BE-4D9883ED1FC6}" srcId="{74328599-05DE-C349-BFDC-3F0C899C9DF8}" destId="{923E3F8C-B9F2-8541-8CBB-E0231363841B}" srcOrd="0" destOrd="0" parTransId="{0A57E603-35EF-224A-990E-42A6A4DA497A}" sibTransId="{20C9A51F-BB94-AF4F-AA6D-0AD5FF4139E0}"/>
    <dgm:cxn modelId="{63607DE8-1093-084B-BF83-182BCCFDE861}" srcId="{0564DDBE-BF75-1445-8FCE-09E7A992CC3F}" destId="{34F6C721-E075-5A4A-A2A2-13DB42EA901F}" srcOrd="2" destOrd="0" parTransId="{F3D8C127-922F-0C4D-8914-0069AC0FBDD2}" sibTransId="{6CBBA53A-1D86-B14B-80C4-4AF823900935}"/>
    <dgm:cxn modelId="{C772F1F3-5719-994D-84A0-1CDAF3F74041}" type="presOf" srcId="{13D3ADC4-E397-534D-B880-00494F1CCC0D}" destId="{36E7FEAE-09C2-234C-9385-A0A46C75FAC5}" srcOrd="0" destOrd="1" presId="urn:microsoft.com/office/officeart/2005/8/layout/vList5"/>
    <dgm:cxn modelId="{7875D5FC-C347-A544-BCB8-DCE525B8D4D1}" srcId="{469964DB-4AB3-CC47-8B64-B72765605B64}" destId="{81367E51-42CE-0B48-B55D-9E4A5234652A}" srcOrd="0" destOrd="0" parTransId="{6F80615A-4DFB-C346-A4C1-E3A16814E67B}" sibTransId="{28DCA91B-0E20-3D42-ADA7-86CC82450AE0}"/>
    <dgm:cxn modelId="{75417C60-DD9F-7744-B6D0-EA9E5E9C5B3E}" type="presParOf" srcId="{E39A2655-AE4E-7749-8CC4-AEB1A03D7CE2}" destId="{A60C1302-19AA-3B4E-924C-57946360CC67}" srcOrd="0" destOrd="0" presId="urn:microsoft.com/office/officeart/2005/8/layout/vList5"/>
    <dgm:cxn modelId="{7F00306E-E9C3-FC48-9EEA-2C1B9AC5DE15}" type="presParOf" srcId="{A60C1302-19AA-3B4E-924C-57946360CC67}" destId="{20228D19-1135-BB44-8E5D-B9831BB13F71}" srcOrd="0" destOrd="0" presId="urn:microsoft.com/office/officeart/2005/8/layout/vList5"/>
    <dgm:cxn modelId="{A89634C7-CCA2-3147-9C1E-BDF5FA646AE0}" type="presParOf" srcId="{A60C1302-19AA-3B4E-924C-57946360CC67}" destId="{AF250B2D-9019-CF41-BC9E-3777BD733928}" srcOrd="1" destOrd="0" presId="urn:microsoft.com/office/officeart/2005/8/layout/vList5"/>
    <dgm:cxn modelId="{0F4B448F-8840-B248-8CE6-26CE4884F7DA}" type="presParOf" srcId="{E39A2655-AE4E-7749-8CC4-AEB1A03D7CE2}" destId="{0AA9486A-A99D-8141-9E50-996E5F678CC1}" srcOrd="1" destOrd="0" presId="urn:microsoft.com/office/officeart/2005/8/layout/vList5"/>
    <dgm:cxn modelId="{82DE41D3-1F3C-1448-974C-E6799D4D6092}" type="presParOf" srcId="{E39A2655-AE4E-7749-8CC4-AEB1A03D7CE2}" destId="{1A053599-0686-0D43-BD7D-FEB5B223A7D2}" srcOrd="2" destOrd="0" presId="urn:microsoft.com/office/officeart/2005/8/layout/vList5"/>
    <dgm:cxn modelId="{B8A9B84E-DD62-CD46-8762-D2147672F82C}" type="presParOf" srcId="{1A053599-0686-0D43-BD7D-FEB5B223A7D2}" destId="{C4E60204-7CB4-904D-8C55-E1E55F2A9B90}" srcOrd="0" destOrd="0" presId="urn:microsoft.com/office/officeart/2005/8/layout/vList5"/>
    <dgm:cxn modelId="{46DD955D-00B8-864B-80A9-64C19ADEAD5B}" type="presParOf" srcId="{1A053599-0686-0D43-BD7D-FEB5B223A7D2}" destId="{7699BC5E-CC71-1342-A770-BCA29D2FEED3}" srcOrd="1" destOrd="0" presId="urn:microsoft.com/office/officeart/2005/8/layout/vList5"/>
    <dgm:cxn modelId="{3C3B09C7-7DF3-7446-9C35-5DCE6A87EC77}" type="presParOf" srcId="{E39A2655-AE4E-7749-8CC4-AEB1A03D7CE2}" destId="{B70327CB-F950-5F48-9944-080387DB7952}" srcOrd="3" destOrd="0" presId="urn:microsoft.com/office/officeart/2005/8/layout/vList5"/>
    <dgm:cxn modelId="{F21E285C-5321-E444-8A0D-060CA8058CA1}" type="presParOf" srcId="{E39A2655-AE4E-7749-8CC4-AEB1A03D7CE2}" destId="{F4825E34-A446-744A-80A0-82115FC112B5}" srcOrd="4" destOrd="0" presId="urn:microsoft.com/office/officeart/2005/8/layout/vList5"/>
    <dgm:cxn modelId="{16974320-692F-3D4F-935D-D9979778B44C}" type="presParOf" srcId="{F4825E34-A446-744A-80A0-82115FC112B5}" destId="{5C4A73B2-D9E3-194E-A0F3-4EA8A194C6B8}" srcOrd="0" destOrd="0" presId="urn:microsoft.com/office/officeart/2005/8/layout/vList5"/>
    <dgm:cxn modelId="{1E44290C-EEF5-1845-8BB5-0987CBC2BA10}" type="presParOf" srcId="{F4825E34-A446-744A-80A0-82115FC112B5}" destId="{8BDC3D48-E9A0-8B46-8132-4D9B694F0F3D}" srcOrd="1" destOrd="0" presId="urn:microsoft.com/office/officeart/2005/8/layout/vList5"/>
    <dgm:cxn modelId="{5AD7C7B2-98EA-4C45-AA28-AB502795142F}" type="presParOf" srcId="{E39A2655-AE4E-7749-8CC4-AEB1A03D7CE2}" destId="{3B4F9686-BF21-4F42-84FE-A88C7AC3C7AD}" srcOrd="5" destOrd="0" presId="urn:microsoft.com/office/officeart/2005/8/layout/vList5"/>
    <dgm:cxn modelId="{B5F17518-1E3B-3343-84F0-E43CD188FE7E}" type="presParOf" srcId="{E39A2655-AE4E-7749-8CC4-AEB1A03D7CE2}" destId="{6437674C-E813-8D49-B522-823F7A1845AF}" srcOrd="6" destOrd="0" presId="urn:microsoft.com/office/officeart/2005/8/layout/vList5"/>
    <dgm:cxn modelId="{76595BAE-22C6-BE43-AF2A-A1D0160B8A84}" type="presParOf" srcId="{6437674C-E813-8D49-B522-823F7A1845AF}" destId="{2A9B0C7A-460B-2347-80DC-55EC209489C7}" srcOrd="0" destOrd="0" presId="urn:microsoft.com/office/officeart/2005/8/layout/vList5"/>
    <dgm:cxn modelId="{6274EC8F-D112-1D45-A226-F13F668E638B}" type="presParOf" srcId="{6437674C-E813-8D49-B522-823F7A1845AF}" destId="{36E7FEAE-09C2-234C-9385-A0A46C75FAC5}" srcOrd="1" destOrd="0" presId="urn:microsoft.com/office/officeart/2005/8/layout/vList5"/>
    <dgm:cxn modelId="{1FFF47A7-6D2A-7340-882A-B64DB6CF9779}" type="presParOf" srcId="{E39A2655-AE4E-7749-8CC4-AEB1A03D7CE2}" destId="{FE9BCC20-425C-3D47-98A2-02C4C241ACDB}" srcOrd="7" destOrd="0" presId="urn:microsoft.com/office/officeart/2005/8/layout/vList5"/>
    <dgm:cxn modelId="{7D1C6A85-CAE0-164D-B7A7-465213366DEB}" type="presParOf" srcId="{E39A2655-AE4E-7749-8CC4-AEB1A03D7CE2}" destId="{00422ED9-449A-764D-B7C3-B8CD1EF97982}" srcOrd="8" destOrd="0" presId="urn:microsoft.com/office/officeart/2005/8/layout/vList5"/>
    <dgm:cxn modelId="{EBBA0B4D-2759-FC44-B467-A929F8849FCD}" type="presParOf" srcId="{00422ED9-449A-764D-B7C3-B8CD1EF97982}" destId="{11AAC21C-3B4C-4A49-8B4C-A637460881DB}" srcOrd="0" destOrd="0" presId="urn:microsoft.com/office/officeart/2005/8/layout/vList5"/>
    <dgm:cxn modelId="{24FCAC58-FC58-CF45-B844-D37260C4296E}" type="presParOf" srcId="{00422ED9-449A-764D-B7C3-B8CD1EF97982}" destId="{2756B871-DB59-4F47-AA21-48F6297F965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564DDBE-BF75-1445-8FCE-09E7A992CC3F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328599-05DE-C349-BFDC-3F0C899C9DF8}">
      <dgm:prSet phldrT="[Text]"/>
      <dgm:spPr>
        <a:solidFill>
          <a:srgbClr val="99241B"/>
        </a:solidFill>
      </dgm:spPr>
      <dgm:t>
        <a:bodyPr/>
        <a:lstStyle/>
        <a:p>
          <a:r>
            <a:rPr lang="en-US" dirty="0">
              <a:latin typeface="Julius Sans One"/>
              <a:cs typeface="Julius Sans One"/>
            </a:rPr>
            <a:t>Insight</a:t>
          </a:r>
        </a:p>
      </dgm:t>
    </dgm:pt>
    <dgm:pt modelId="{6078EF1F-BB79-9F4C-ADC1-1C99A2F6E7A9}" type="parTrans" cxnId="{7AAB6917-4913-0647-9D9E-1E34EC3E821C}">
      <dgm:prSet/>
      <dgm:spPr/>
      <dgm:t>
        <a:bodyPr/>
        <a:lstStyle/>
        <a:p>
          <a:endParaRPr lang="en-US"/>
        </a:p>
      </dgm:t>
    </dgm:pt>
    <dgm:pt modelId="{F237B910-411A-B14B-97DD-42E99CD66EF3}" type="sibTrans" cxnId="{7AAB6917-4913-0647-9D9E-1E34EC3E821C}">
      <dgm:prSet/>
      <dgm:spPr/>
      <dgm:t>
        <a:bodyPr/>
        <a:lstStyle/>
        <a:p>
          <a:endParaRPr lang="en-US"/>
        </a:p>
      </dgm:t>
    </dgm:pt>
    <dgm:pt modelId="{923E3F8C-B9F2-8541-8CBB-E0231363841B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</dgm:t>
    </dgm:pt>
    <dgm:pt modelId="{0A57E603-35EF-224A-990E-42A6A4DA497A}" type="parTrans" cxnId="{8F092CE6-BF7E-3D44-B9BE-4D9883ED1FC6}">
      <dgm:prSet/>
      <dgm:spPr/>
      <dgm:t>
        <a:bodyPr/>
        <a:lstStyle/>
        <a:p>
          <a:endParaRPr lang="en-US"/>
        </a:p>
      </dgm:t>
    </dgm:pt>
    <dgm:pt modelId="{20C9A51F-BB94-AF4F-AA6D-0AD5FF4139E0}" type="sibTrans" cxnId="{8F092CE6-BF7E-3D44-B9BE-4D9883ED1FC6}">
      <dgm:prSet/>
      <dgm:spPr/>
      <dgm:t>
        <a:bodyPr/>
        <a:lstStyle/>
        <a:p>
          <a:endParaRPr lang="en-US"/>
        </a:p>
      </dgm:t>
    </dgm:pt>
    <dgm:pt modelId="{BD1192C5-E253-D54A-A9C5-016912D47BE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gm:t>
    </dgm:pt>
    <dgm:pt modelId="{D22CF244-E439-BD45-9260-B0AE468AC548}" type="parTrans" cxnId="{05DE2462-9DAE-B64C-9A2F-F9E8777CC15E}">
      <dgm:prSet/>
      <dgm:spPr/>
      <dgm:t>
        <a:bodyPr/>
        <a:lstStyle/>
        <a:p>
          <a:endParaRPr lang="en-US"/>
        </a:p>
      </dgm:t>
    </dgm:pt>
    <dgm:pt modelId="{4E56A615-1A61-7F4A-B679-DF2800148D2A}" type="sibTrans" cxnId="{05DE2462-9DAE-B64C-9A2F-F9E8777CC15E}">
      <dgm:prSet/>
      <dgm:spPr/>
      <dgm:t>
        <a:bodyPr/>
        <a:lstStyle/>
        <a:p>
          <a:endParaRPr lang="en-US"/>
        </a:p>
      </dgm:t>
    </dgm:pt>
    <dgm:pt modelId="{1E043835-DBBA-3347-89C0-A00CF974BD12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Estimation</a:t>
          </a:r>
        </a:p>
      </dgm:t>
    </dgm:pt>
    <dgm:pt modelId="{BE1DE76B-0988-674A-9A84-6BB0C2B29371}" type="parTrans" cxnId="{FD7B95BF-7A7A-CD42-9FC4-1D51B8850905}">
      <dgm:prSet/>
      <dgm:spPr/>
      <dgm:t>
        <a:bodyPr/>
        <a:lstStyle/>
        <a:p>
          <a:endParaRPr lang="en-US"/>
        </a:p>
      </dgm:t>
    </dgm:pt>
    <dgm:pt modelId="{E6A6BD80-E762-3A43-9059-1ADA3D8FEC8E}" type="sibTrans" cxnId="{FD7B95BF-7A7A-CD42-9FC4-1D51B8850905}">
      <dgm:prSet/>
      <dgm:spPr/>
      <dgm:t>
        <a:bodyPr/>
        <a:lstStyle/>
        <a:p>
          <a:endParaRPr lang="en-US"/>
        </a:p>
      </dgm:t>
    </dgm:pt>
    <dgm:pt modelId="{297B2DBD-667F-E341-83AE-AC55D0179A15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gm:t>
    </dgm:pt>
    <dgm:pt modelId="{DD3B3CE7-F001-A946-B0D1-4B63C8180781}" type="parTrans" cxnId="{BC58AE42-3FF7-5540-87E8-EFDCDF722797}">
      <dgm:prSet/>
      <dgm:spPr/>
      <dgm:t>
        <a:bodyPr/>
        <a:lstStyle/>
        <a:p>
          <a:endParaRPr lang="en-US"/>
        </a:p>
      </dgm:t>
    </dgm:pt>
    <dgm:pt modelId="{878FAC5E-3CED-5A42-8EDD-90A6CF8A4562}" type="sibTrans" cxnId="{BC58AE42-3FF7-5540-87E8-EFDCDF722797}">
      <dgm:prSet/>
      <dgm:spPr/>
      <dgm:t>
        <a:bodyPr/>
        <a:lstStyle/>
        <a:p>
          <a:endParaRPr lang="en-US"/>
        </a:p>
      </dgm:t>
    </dgm:pt>
    <dgm:pt modelId="{34F6C721-E075-5A4A-A2A2-13DB42EA901F}">
      <dgm:prSet phldrT="[Text]"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Prediction</a:t>
          </a:r>
        </a:p>
      </dgm:t>
    </dgm:pt>
    <dgm:pt modelId="{F3D8C127-922F-0C4D-8914-0069AC0FBDD2}" type="parTrans" cxnId="{63607DE8-1093-084B-BF83-182BCCFDE861}">
      <dgm:prSet/>
      <dgm:spPr/>
      <dgm:t>
        <a:bodyPr/>
        <a:lstStyle/>
        <a:p>
          <a:endParaRPr lang="en-US"/>
        </a:p>
      </dgm:t>
    </dgm:pt>
    <dgm:pt modelId="{6CBBA53A-1D86-B14B-80C4-4AF823900935}" type="sibTrans" cxnId="{63607DE8-1093-084B-BF83-182BCCFDE861}">
      <dgm:prSet/>
      <dgm:spPr/>
      <dgm:t>
        <a:bodyPr/>
        <a:lstStyle/>
        <a:p>
          <a:endParaRPr lang="en-US"/>
        </a:p>
      </dgm:t>
    </dgm:pt>
    <dgm:pt modelId="{EAAE45AF-232A-D54D-A625-32454CAAC817}">
      <dgm:prSet phldrT="[Text]"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gm:t>
    </dgm:pt>
    <dgm:pt modelId="{212B8FAB-2197-B94E-A9B6-3B67EDC2AFC5}" type="parTrans" cxnId="{C8972883-25C5-9845-A288-FD7CA1E71FC2}">
      <dgm:prSet/>
      <dgm:spPr/>
      <dgm:t>
        <a:bodyPr/>
        <a:lstStyle/>
        <a:p>
          <a:endParaRPr lang="en-US"/>
        </a:p>
      </dgm:t>
    </dgm:pt>
    <dgm:pt modelId="{E8AD20EA-AC65-5E47-9C53-17EB8383071B}" type="sibTrans" cxnId="{C8972883-25C5-9845-A288-FD7CA1E71FC2}">
      <dgm:prSet/>
      <dgm:spPr/>
      <dgm:t>
        <a:bodyPr/>
        <a:lstStyle/>
        <a:p>
          <a:endParaRPr lang="en-US"/>
        </a:p>
      </dgm:t>
    </dgm:pt>
    <dgm:pt modelId="{39AF2919-BC0D-7846-9833-A64C18B24796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Planning</a:t>
          </a:r>
        </a:p>
      </dgm:t>
    </dgm:pt>
    <dgm:pt modelId="{5F1E6FF0-E8C0-3244-AEFA-91F831A6A90E}" type="parTrans" cxnId="{B52B6583-9E85-0149-96EF-1C5E314063E1}">
      <dgm:prSet/>
      <dgm:spPr/>
      <dgm:t>
        <a:bodyPr/>
        <a:lstStyle/>
        <a:p>
          <a:endParaRPr lang="en-US"/>
        </a:p>
      </dgm:t>
    </dgm:pt>
    <dgm:pt modelId="{B859A497-1D79-044D-8660-CD396C676498}" type="sibTrans" cxnId="{B52B6583-9E85-0149-96EF-1C5E314063E1}">
      <dgm:prSet/>
      <dgm:spPr/>
      <dgm:t>
        <a:bodyPr/>
        <a:lstStyle/>
        <a:p>
          <a:endParaRPr lang="en-US"/>
        </a:p>
      </dgm:t>
    </dgm:pt>
    <dgm:pt modelId="{469964DB-4AB3-CC47-8B64-B72765605B64}">
      <dgm:prSet/>
      <dgm:spPr>
        <a:solidFill>
          <a:srgbClr val="99241B"/>
        </a:solidFill>
      </dgm:spPr>
      <dgm:t>
        <a:bodyPr/>
        <a:lstStyle/>
        <a:p>
          <a:r>
            <a:rPr lang="en-US">
              <a:latin typeface="Julius Sans One"/>
              <a:cs typeface="Julius Sans One"/>
            </a:rPr>
            <a:t>Assessment</a:t>
          </a:r>
        </a:p>
      </dgm:t>
    </dgm:pt>
    <dgm:pt modelId="{17B15F77-2D7F-0546-8249-3E7E46F41640}" type="parTrans" cxnId="{13390D26-6C34-1B42-A77E-6CB95F1ADCEF}">
      <dgm:prSet/>
      <dgm:spPr/>
      <dgm:t>
        <a:bodyPr/>
        <a:lstStyle/>
        <a:p>
          <a:endParaRPr lang="en-US"/>
        </a:p>
      </dgm:t>
    </dgm:pt>
    <dgm:pt modelId="{899F9170-9024-3647-93BA-D2F8A321569D}" type="sibTrans" cxnId="{13390D26-6C34-1B42-A77E-6CB95F1ADCEF}">
      <dgm:prSet/>
      <dgm:spPr/>
      <dgm:t>
        <a:bodyPr/>
        <a:lstStyle/>
        <a:p>
          <a:endParaRPr lang="en-US"/>
        </a:p>
      </dgm:t>
    </dgm:pt>
    <dgm:pt modelId="{81367E51-42CE-0B48-B55D-9E4A5234652A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</dgm:t>
    </dgm:pt>
    <dgm:pt modelId="{6F80615A-4DFB-C346-A4C1-E3A16814E67B}" type="parTrans" cxnId="{7875D5FC-C347-A544-BCB8-DCE525B8D4D1}">
      <dgm:prSet/>
      <dgm:spPr/>
      <dgm:t>
        <a:bodyPr/>
        <a:lstStyle/>
        <a:p>
          <a:endParaRPr lang="en-US"/>
        </a:p>
      </dgm:t>
    </dgm:pt>
    <dgm:pt modelId="{28DCA91B-0E20-3D42-ADA7-86CC82450AE0}" type="sibTrans" cxnId="{7875D5FC-C347-A544-BCB8-DCE525B8D4D1}">
      <dgm:prSet/>
      <dgm:spPr/>
      <dgm:t>
        <a:bodyPr/>
        <a:lstStyle/>
        <a:p>
          <a:endParaRPr lang="en-US"/>
        </a:p>
      </dgm:t>
    </dgm:pt>
    <dgm:pt modelId="{1E786715-090C-CF44-BE73-0BFB71798DF9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</dgm:t>
    </dgm:pt>
    <dgm:pt modelId="{AC67A7C6-B6D3-234D-B01E-D909C5C7754E}" type="parTrans" cxnId="{14252B0C-06CB-0141-942E-9AAEC0E5493D}">
      <dgm:prSet/>
      <dgm:spPr/>
      <dgm:t>
        <a:bodyPr/>
        <a:lstStyle/>
        <a:p>
          <a:endParaRPr lang="en-US"/>
        </a:p>
      </dgm:t>
    </dgm:pt>
    <dgm:pt modelId="{EFC6843F-38FA-3F47-ACAC-754EEFC63159}" type="sibTrans" cxnId="{14252B0C-06CB-0141-942E-9AAEC0E5493D}">
      <dgm:prSet/>
      <dgm:spPr/>
      <dgm:t>
        <a:bodyPr/>
        <a:lstStyle/>
        <a:p>
          <a:endParaRPr lang="en-US"/>
        </a:p>
      </dgm:t>
    </dgm:pt>
    <dgm:pt modelId="{13D3ADC4-E397-534D-B880-00494F1CCC0D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gm:t>
    </dgm:pt>
    <dgm:pt modelId="{7E14A784-A626-7F4F-93F3-0B7C15716727}" type="parTrans" cxnId="{F7014384-55AB-3442-A721-ED5E50FC72AF}">
      <dgm:prSet/>
      <dgm:spPr/>
      <dgm:t>
        <a:bodyPr/>
        <a:lstStyle/>
        <a:p>
          <a:endParaRPr lang="en-US"/>
        </a:p>
      </dgm:t>
    </dgm:pt>
    <dgm:pt modelId="{A940B410-48BF-934E-B374-F8A611FC8144}" type="sibTrans" cxnId="{F7014384-55AB-3442-A721-ED5E50FC72AF}">
      <dgm:prSet/>
      <dgm:spPr/>
      <dgm:t>
        <a:bodyPr/>
        <a:lstStyle/>
        <a:p>
          <a:endParaRPr lang="en-US"/>
        </a:p>
      </dgm:t>
    </dgm:pt>
    <dgm:pt modelId="{DC985000-3A0A-A445-A4F3-F32E3232FAAC}">
      <dgm:prSet custT="1"/>
      <dgm:spPr>
        <a:solidFill>
          <a:srgbClr val="797A7D">
            <a:alpha val="89804"/>
          </a:srgbClr>
        </a:solidFill>
        <a:ln>
          <a:solidFill>
            <a:srgbClr val="9E9F9E">
              <a:alpha val="89804"/>
            </a:srgbClr>
          </a:solidFill>
        </a:ln>
      </dgm:spPr>
      <dgm:t>
        <a:bodyPr lIns="45720" rIns="45720"/>
        <a:lstStyle/>
        <a:p>
          <a:pPr algn="ctr"/>
          <a:r>
            <a:rPr lang="en-US" sz="18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gm:t>
    </dgm:pt>
    <dgm:pt modelId="{6F8D8078-6260-1F4F-A0AD-F6C73AB3883F}" type="parTrans" cxnId="{FE82393A-23CA-D04F-BE4C-DB28C2823EAE}">
      <dgm:prSet/>
      <dgm:spPr/>
      <dgm:t>
        <a:bodyPr/>
        <a:lstStyle/>
        <a:p>
          <a:endParaRPr lang="en-US"/>
        </a:p>
      </dgm:t>
    </dgm:pt>
    <dgm:pt modelId="{ECDF9917-14EC-CA4B-8331-E0CA3E450E93}" type="sibTrans" cxnId="{FE82393A-23CA-D04F-BE4C-DB28C2823EAE}">
      <dgm:prSet/>
      <dgm:spPr/>
      <dgm:t>
        <a:bodyPr/>
        <a:lstStyle/>
        <a:p>
          <a:endParaRPr lang="en-US"/>
        </a:p>
      </dgm:t>
    </dgm:pt>
    <dgm:pt modelId="{E39A2655-AE4E-7749-8CC4-AEB1A03D7CE2}" type="pres">
      <dgm:prSet presAssocID="{0564DDBE-BF75-1445-8FCE-09E7A992CC3F}" presName="Name0" presStyleCnt="0">
        <dgm:presLayoutVars>
          <dgm:dir/>
          <dgm:animLvl val="lvl"/>
          <dgm:resizeHandles val="exact"/>
        </dgm:presLayoutVars>
      </dgm:prSet>
      <dgm:spPr/>
    </dgm:pt>
    <dgm:pt modelId="{A60C1302-19AA-3B4E-924C-57946360CC67}" type="pres">
      <dgm:prSet presAssocID="{74328599-05DE-C349-BFDC-3F0C899C9DF8}" presName="linNode" presStyleCnt="0"/>
      <dgm:spPr/>
    </dgm:pt>
    <dgm:pt modelId="{20228D19-1135-BB44-8E5D-B9831BB13F71}" type="pres">
      <dgm:prSet presAssocID="{74328599-05DE-C349-BFDC-3F0C899C9DF8}" presName="parentText" presStyleLbl="node1" presStyleIdx="0" presStyleCnt="5" custScaleX="66789">
        <dgm:presLayoutVars>
          <dgm:chMax val="1"/>
          <dgm:bulletEnabled val="1"/>
        </dgm:presLayoutVars>
      </dgm:prSet>
      <dgm:spPr/>
    </dgm:pt>
    <dgm:pt modelId="{AF250B2D-9019-CF41-BC9E-3777BD733928}" type="pres">
      <dgm:prSet presAssocID="{74328599-05DE-C349-BFDC-3F0C899C9DF8}" presName="descendantText" presStyleLbl="alignAccFollowNode1" presStyleIdx="0" presStyleCnt="5" custScaleX="238904">
        <dgm:presLayoutVars>
          <dgm:bulletEnabled val="1"/>
        </dgm:presLayoutVars>
      </dgm:prSet>
      <dgm:spPr/>
    </dgm:pt>
    <dgm:pt modelId="{0AA9486A-A99D-8141-9E50-996E5F678CC1}" type="pres">
      <dgm:prSet presAssocID="{F237B910-411A-B14B-97DD-42E99CD66EF3}" presName="sp" presStyleCnt="0"/>
      <dgm:spPr/>
    </dgm:pt>
    <dgm:pt modelId="{1A053599-0686-0D43-BD7D-FEB5B223A7D2}" type="pres">
      <dgm:prSet presAssocID="{1E043835-DBBA-3347-89C0-A00CF974BD12}" presName="linNode" presStyleCnt="0"/>
      <dgm:spPr/>
    </dgm:pt>
    <dgm:pt modelId="{C4E60204-7CB4-904D-8C55-E1E55F2A9B90}" type="pres">
      <dgm:prSet presAssocID="{1E043835-DBBA-3347-89C0-A00CF974BD12}" presName="parentText" presStyleLbl="node1" presStyleIdx="1" presStyleCnt="5" custScaleX="66789">
        <dgm:presLayoutVars>
          <dgm:chMax val="1"/>
          <dgm:bulletEnabled val="1"/>
        </dgm:presLayoutVars>
      </dgm:prSet>
      <dgm:spPr/>
    </dgm:pt>
    <dgm:pt modelId="{7699BC5E-CC71-1342-A770-BCA29D2FEED3}" type="pres">
      <dgm:prSet presAssocID="{1E043835-DBBA-3347-89C0-A00CF974BD12}" presName="descendantText" presStyleLbl="alignAccFollowNode1" presStyleIdx="1" presStyleCnt="5" custScaleX="238904">
        <dgm:presLayoutVars>
          <dgm:bulletEnabled val="1"/>
        </dgm:presLayoutVars>
      </dgm:prSet>
      <dgm:spPr/>
    </dgm:pt>
    <dgm:pt modelId="{B70327CB-F950-5F48-9944-080387DB7952}" type="pres">
      <dgm:prSet presAssocID="{E6A6BD80-E762-3A43-9059-1ADA3D8FEC8E}" presName="sp" presStyleCnt="0"/>
      <dgm:spPr/>
    </dgm:pt>
    <dgm:pt modelId="{F4825E34-A446-744A-80A0-82115FC112B5}" type="pres">
      <dgm:prSet presAssocID="{34F6C721-E075-5A4A-A2A2-13DB42EA901F}" presName="linNode" presStyleCnt="0"/>
      <dgm:spPr/>
    </dgm:pt>
    <dgm:pt modelId="{5C4A73B2-D9E3-194E-A0F3-4EA8A194C6B8}" type="pres">
      <dgm:prSet presAssocID="{34F6C721-E075-5A4A-A2A2-13DB42EA901F}" presName="parentText" presStyleLbl="node1" presStyleIdx="2" presStyleCnt="5" custScaleX="66789">
        <dgm:presLayoutVars>
          <dgm:chMax val="1"/>
          <dgm:bulletEnabled val="1"/>
        </dgm:presLayoutVars>
      </dgm:prSet>
      <dgm:spPr/>
    </dgm:pt>
    <dgm:pt modelId="{8BDC3D48-E9A0-8B46-8132-4D9B694F0F3D}" type="pres">
      <dgm:prSet presAssocID="{34F6C721-E075-5A4A-A2A2-13DB42EA901F}" presName="descendantText" presStyleLbl="alignAccFollowNode1" presStyleIdx="2" presStyleCnt="5" custScaleX="238904">
        <dgm:presLayoutVars>
          <dgm:bulletEnabled val="1"/>
        </dgm:presLayoutVars>
      </dgm:prSet>
      <dgm:spPr/>
    </dgm:pt>
    <dgm:pt modelId="{3B4F9686-BF21-4F42-84FE-A88C7AC3C7AD}" type="pres">
      <dgm:prSet presAssocID="{6CBBA53A-1D86-B14B-80C4-4AF823900935}" presName="sp" presStyleCnt="0"/>
      <dgm:spPr/>
    </dgm:pt>
    <dgm:pt modelId="{6437674C-E813-8D49-B522-823F7A1845AF}" type="pres">
      <dgm:prSet presAssocID="{39AF2919-BC0D-7846-9833-A64C18B24796}" presName="linNode" presStyleCnt="0"/>
      <dgm:spPr/>
    </dgm:pt>
    <dgm:pt modelId="{2A9B0C7A-460B-2347-80DC-55EC209489C7}" type="pres">
      <dgm:prSet presAssocID="{39AF2919-BC0D-7846-9833-A64C18B24796}" presName="parentText" presStyleLbl="node1" presStyleIdx="3" presStyleCnt="5" custScaleX="66789">
        <dgm:presLayoutVars>
          <dgm:chMax val="1"/>
          <dgm:bulletEnabled val="1"/>
        </dgm:presLayoutVars>
      </dgm:prSet>
      <dgm:spPr/>
    </dgm:pt>
    <dgm:pt modelId="{36E7FEAE-09C2-234C-9385-A0A46C75FAC5}" type="pres">
      <dgm:prSet presAssocID="{39AF2919-BC0D-7846-9833-A64C18B24796}" presName="descendantText" presStyleLbl="alignAccFollowNode1" presStyleIdx="3" presStyleCnt="5" custScaleX="238904">
        <dgm:presLayoutVars>
          <dgm:bulletEnabled val="1"/>
        </dgm:presLayoutVars>
      </dgm:prSet>
      <dgm:spPr/>
    </dgm:pt>
    <dgm:pt modelId="{FE9BCC20-425C-3D47-98A2-02C4C241ACDB}" type="pres">
      <dgm:prSet presAssocID="{B859A497-1D79-044D-8660-CD396C676498}" presName="sp" presStyleCnt="0"/>
      <dgm:spPr/>
    </dgm:pt>
    <dgm:pt modelId="{00422ED9-449A-764D-B7C3-B8CD1EF97982}" type="pres">
      <dgm:prSet presAssocID="{469964DB-4AB3-CC47-8B64-B72765605B64}" presName="linNode" presStyleCnt="0"/>
      <dgm:spPr/>
    </dgm:pt>
    <dgm:pt modelId="{11AAC21C-3B4C-4A49-8B4C-A637460881DB}" type="pres">
      <dgm:prSet presAssocID="{469964DB-4AB3-CC47-8B64-B72765605B64}" presName="parentText" presStyleLbl="node1" presStyleIdx="4" presStyleCnt="5" custScaleX="66789">
        <dgm:presLayoutVars>
          <dgm:chMax val="1"/>
          <dgm:bulletEnabled val="1"/>
        </dgm:presLayoutVars>
      </dgm:prSet>
      <dgm:spPr/>
    </dgm:pt>
    <dgm:pt modelId="{2756B871-DB59-4F47-AA21-48F6297F9657}" type="pres">
      <dgm:prSet presAssocID="{469964DB-4AB3-CC47-8B64-B72765605B64}" presName="descendantText" presStyleLbl="alignAccFollowNode1" presStyleIdx="4" presStyleCnt="5" custScaleX="238904">
        <dgm:presLayoutVars>
          <dgm:bulletEnabled val="1"/>
        </dgm:presLayoutVars>
      </dgm:prSet>
      <dgm:spPr/>
    </dgm:pt>
  </dgm:ptLst>
  <dgm:cxnLst>
    <dgm:cxn modelId="{FC56B907-7D8D-794D-A26D-DBCF9C1F1F29}" type="presOf" srcId="{81367E51-42CE-0B48-B55D-9E4A5234652A}" destId="{2756B871-DB59-4F47-AA21-48F6297F9657}" srcOrd="0" destOrd="0" presId="urn:microsoft.com/office/officeart/2005/8/layout/vList5"/>
    <dgm:cxn modelId="{14252B0C-06CB-0141-942E-9AAEC0E5493D}" srcId="{39AF2919-BC0D-7846-9833-A64C18B24796}" destId="{1E786715-090C-CF44-BE73-0BFB71798DF9}" srcOrd="0" destOrd="0" parTransId="{AC67A7C6-B6D3-234D-B01E-D909C5C7754E}" sibTransId="{EFC6843F-38FA-3F47-ACAC-754EEFC63159}"/>
    <dgm:cxn modelId="{FB825D14-4951-CD4A-BC5E-EB4FAFD2C3EC}" type="presOf" srcId="{BD1192C5-E253-D54A-A9C5-016912D47BE7}" destId="{AF250B2D-9019-CF41-BC9E-3777BD733928}" srcOrd="0" destOrd="1" presId="urn:microsoft.com/office/officeart/2005/8/layout/vList5"/>
    <dgm:cxn modelId="{7AAB6917-4913-0647-9D9E-1E34EC3E821C}" srcId="{0564DDBE-BF75-1445-8FCE-09E7A992CC3F}" destId="{74328599-05DE-C349-BFDC-3F0C899C9DF8}" srcOrd="0" destOrd="0" parTransId="{6078EF1F-BB79-9F4C-ADC1-1C99A2F6E7A9}" sibTransId="{F237B910-411A-B14B-97DD-42E99CD66EF3}"/>
    <dgm:cxn modelId="{D5EC7718-336C-514B-84D7-B882CA45DB08}" type="presOf" srcId="{39AF2919-BC0D-7846-9833-A64C18B24796}" destId="{2A9B0C7A-460B-2347-80DC-55EC209489C7}" srcOrd="0" destOrd="0" presId="urn:microsoft.com/office/officeart/2005/8/layout/vList5"/>
    <dgm:cxn modelId="{13390D26-6C34-1B42-A77E-6CB95F1ADCEF}" srcId="{0564DDBE-BF75-1445-8FCE-09E7A992CC3F}" destId="{469964DB-4AB3-CC47-8B64-B72765605B64}" srcOrd="4" destOrd="0" parTransId="{17B15F77-2D7F-0546-8249-3E7E46F41640}" sibTransId="{899F9170-9024-3647-93BA-D2F8A321569D}"/>
    <dgm:cxn modelId="{C95BF62F-CAAC-7B4A-AB91-5CC17E35E75E}" type="presOf" srcId="{74328599-05DE-C349-BFDC-3F0C899C9DF8}" destId="{20228D19-1135-BB44-8E5D-B9831BB13F71}" srcOrd="0" destOrd="0" presId="urn:microsoft.com/office/officeart/2005/8/layout/vList5"/>
    <dgm:cxn modelId="{FE82393A-23CA-D04F-BE4C-DB28C2823EAE}" srcId="{469964DB-4AB3-CC47-8B64-B72765605B64}" destId="{DC985000-3A0A-A445-A4F3-F32E3232FAAC}" srcOrd="1" destOrd="0" parTransId="{6F8D8078-6260-1F4F-A0AD-F6C73AB3883F}" sibTransId="{ECDF9917-14EC-CA4B-8331-E0CA3E450E93}"/>
    <dgm:cxn modelId="{BC58AE42-3FF7-5540-87E8-EFDCDF722797}" srcId="{1E043835-DBBA-3347-89C0-A00CF974BD12}" destId="{297B2DBD-667F-E341-83AE-AC55D0179A15}" srcOrd="0" destOrd="0" parTransId="{DD3B3CE7-F001-A946-B0D1-4B63C8180781}" sibTransId="{878FAC5E-3CED-5A42-8EDD-90A6CF8A4562}"/>
    <dgm:cxn modelId="{3834654A-2E8B-C94E-A696-C243E01CA195}" type="presOf" srcId="{1E043835-DBBA-3347-89C0-A00CF974BD12}" destId="{C4E60204-7CB4-904D-8C55-E1E55F2A9B90}" srcOrd="0" destOrd="0" presId="urn:microsoft.com/office/officeart/2005/8/layout/vList5"/>
    <dgm:cxn modelId="{6949204E-5266-574C-8484-DF79C86BEA38}" type="presOf" srcId="{DC985000-3A0A-A445-A4F3-F32E3232FAAC}" destId="{2756B871-DB59-4F47-AA21-48F6297F9657}" srcOrd="0" destOrd="1" presId="urn:microsoft.com/office/officeart/2005/8/layout/vList5"/>
    <dgm:cxn modelId="{05DE2462-9DAE-B64C-9A2F-F9E8777CC15E}" srcId="{74328599-05DE-C349-BFDC-3F0C899C9DF8}" destId="{BD1192C5-E253-D54A-A9C5-016912D47BE7}" srcOrd="1" destOrd="0" parTransId="{D22CF244-E439-BD45-9260-B0AE468AC548}" sibTransId="{4E56A615-1A61-7F4A-B679-DF2800148D2A}"/>
    <dgm:cxn modelId="{6E946F66-F286-B942-A8EC-84AAB9F83890}" type="presOf" srcId="{923E3F8C-B9F2-8541-8CBB-E0231363841B}" destId="{AF250B2D-9019-CF41-BC9E-3777BD733928}" srcOrd="0" destOrd="0" presId="urn:microsoft.com/office/officeart/2005/8/layout/vList5"/>
    <dgm:cxn modelId="{9F43DD6F-125B-B642-A442-C81FD7E82B7A}" type="presOf" srcId="{297B2DBD-667F-E341-83AE-AC55D0179A15}" destId="{7699BC5E-CC71-1342-A770-BCA29D2FEED3}" srcOrd="0" destOrd="0" presId="urn:microsoft.com/office/officeart/2005/8/layout/vList5"/>
    <dgm:cxn modelId="{C8972883-25C5-9845-A288-FD7CA1E71FC2}" srcId="{34F6C721-E075-5A4A-A2A2-13DB42EA901F}" destId="{EAAE45AF-232A-D54D-A625-32454CAAC817}" srcOrd="0" destOrd="0" parTransId="{212B8FAB-2197-B94E-A9B6-3B67EDC2AFC5}" sibTransId="{E8AD20EA-AC65-5E47-9C53-17EB8383071B}"/>
    <dgm:cxn modelId="{B52B6583-9E85-0149-96EF-1C5E314063E1}" srcId="{0564DDBE-BF75-1445-8FCE-09E7A992CC3F}" destId="{39AF2919-BC0D-7846-9833-A64C18B24796}" srcOrd="3" destOrd="0" parTransId="{5F1E6FF0-E8C0-3244-AEFA-91F831A6A90E}" sibTransId="{B859A497-1D79-044D-8660-CD396C676498}"/>
    <dgm:cxn modelId="{F7014384-55AB-3442-A721-ED5E50FC72AF}" srcId="{39AF2919-BC0D-7846-9833-A64C18B24796}" destId="{13D3ADC4-E397-534D-B880-00494F1CCC0D}" srcOrd="1" destOrd="0" parTransId="{7E14A784-A626-7F4F-93F3-0B7C15716727}" sibTransId="{A940B410-48BF-934E-B374-F8A611FC8144}"/>
    <dgm:cxn modelId="{020A3A8C-ACC8-5549-B57F-5810F7B56014}" type="presOf" srcId="{1E786715-090C-CF44-BE73-0BFB71798DF9}" destId="{36E7FEAE-09C2-234C-9385-A0A46C75FAC5}" srcOrd="0" destOrd="0" presId="urn:microsoft.com/office/officeart/2005/8/layout/vList5"/>
    <dgm:cxn modelId="{17ACE78F-FA0D-914C-8343-BDF7B2340770}" type="presOf" srcId="{469964DB-4AB3-CC47-8B64-B72765605B64}" destId="{11AAC21C-3B4C-4A49-8B4C-A637460881DB}" srcOrd="0" destOrd="0" presId="urn:microsoft.com/office/officeart/2005/8/layout/vList5"/>
    <dgm:cxn modelId="{BB622F92-DC1E-7F49-B72C-F7C0AF567ADE}" type="presOf" srcId="{34F6C721-E075-5A4A-A2A2-13DB42EA901F}" destId="{5C4A73B2-D9E3-194E-A0F3-4EA8A194C6B8}" srcOrd="0" destOrd="0" presId="urn:microsoft.com/office/officeart/2005/8/layout/vList5"/>
    <dgm:cxn modelId="{5067B4B7-6276-D44D-A121-923DD2ABC909}" type="presOf" srcId="{0564DDBE-BF75-1445-8FCE-09E7A992CC3F}" destId="{E39A2655-AE4E-7749-8CC4-AEB1A03D7CE2}" srcOrd="0" destOrd="0" presId="urn:microsoft.com/office/officeart/2005/8/layout/vList5"/>
    <dgm:cxn modelId="{FD7B95BF-7A7A-CD42-9FC4-1D51B8850905}" srcId="{0564DDBE-BF75-1445-8FCE-09E7A992CC3F}" destId="{1E043835-DBBA-3347-89C0-A00CF974BD12}" srcOrd="1" destOrd="0" parTransId="{BE1DE76B-0988-674A-9A84-6BB0C2B29371}" sibTransId="{E6A6BD80-E762-3A43-9059-1ADA3D8FEC8E}"/>
    <dgm:cxn modelId="{AFD237CB-F3D7-824E-AF71-47FB39534174}" type="presOf" srcId="{EAAE45AF-232A-D54D-A625-32454CAAC817}" destId="{8BDC3D48-E9A0-8B46-8132-4D9B694F0F3D}" srcOrd="0" destOrd="0" presId="urn:microsoft.com/office/officeart/2005/8/layout/vList5"/>
    <dgm:cxn modelId="{8F092CE6-BF7E-3D44-B9BE-4D9883ED1FC6}" srcId="{74328599-05DE-C349-BFDC-3F0C899C9DF8}" destId="{923E3F8C-B9F2-8541-8CBB-E0231363841B}" srcOrd="0" destOrd="0" parTransId="{0A57E603-35EF-224A-990E-42A6A4DA497A}" sibTransId="{20C9A51F-BB94-AF4F-AA6D-0AD5FF4139E0}"/>
    <dgm:cxn modelId="{63607DE8-1093-084B-BF83-182BCCFDE861}" srcId="{0564DDBE-BF75-1445-8FCE-09E7A992CC3F}" destId="{34F6C721-E075-5A4A-A2A2-13DB42EA901F}" srcOrd="2" destOrd="0" parTransId="{F3D8C127-922F-0C4D-8914-0069AC0FBDD2}" sibTransId="{6CBBA53A-1D86-B14B-80C4-4AF823900935}"/>
    <dgm:cxn modelId="{C772F1F3-5719-994D-84A0-1CDAF3F74041}" type="presOf" srcId="{13D3ADC4-E397-534D-B880-00494F1CCC0D}" destId="{36E7FEAE-09C2-234C-9385-A0A46C75FAC5}" srcOrd="0" destOrd="1" presId="urn:microsoft.com/office/officeart/2005/8/layout/vList5"/>
    <dgm:cxn modelId="{7875D5FC-C347-A544-BCB8-DCE525B8D4D1}" srcId="{469964DB-4AB3-CC47-8B64-B72765605B64}" destId="{81367E51-42CE-0B48-B55D-9E4A5234652A}" srcOrd="0" destOrd="0" parTransId="{6F80615A-4DFB-C346-A4C1-E3A16814E67B}" sibTransId="{28DCA91B-0E20-3D42-ADA7-86CC82450AE0}"/>
    <dgm:cxn modelId="{75417C60-DD9F-7744-B6D0-EA9E5E9C5B3E}" type="presParOf" srcId="{E39A2655-AE4E-7749-8CC4-AEB1A03D7CE2}" destId="{A60C1302-19AA-3B4E-924C-57946360CC67}" srcOrd="0" destOrd="0" presId="urn:microsoft.com/office/officeart/2005/8/layout/vList5"/>
    <dgm:cxn modelId="{7F00306E-E9C3-FC48-9EEA-2C1B9AC5DE15}" type="presParOf" srcId="{A60C1302-19AA-3B4E-924C-57946360CC67}" destId="{20228D19-1135-BB44-8E5D-B9831BB13F71}" srcOrd="0" destOrd="0" presId="urn:microsoft.com/office/officeart/2005/8/layout/vList5"/>
    <dgm:cxn modelId="{A89634C7-CCA2-3147-9C1E-BDF5FA646AE0}" type="presParOf" srcId="{A60C1302-19AA-3B4E-924C-57946360CC67}" destId="{AF250B2D-9019-CF41-BC9E-3777BD733928}" srcOrd="1" destOrd="0" presId="urn:microsoft.com/office/officeart/2005/8/layout/vList5"/>
    <dgm:cxn modelId="{0F4B448F-8840-B248-8CE6-26CE4884F7DA}" type="presParOf" srcId="{E39A2655-AE4E-7749-8CC4-AEB1A03D7CE2}" destId="{0AA9486A-A99D-8141-9E50-996E5F678CC1}" srcOrd="1" destOrd="0" presId="urn:microsoft.com/office/officeart/2005/8/layout/vList5"/>
    <dgm:cxn modelId="{82DE41D3-1F3C-1448-974C-E6799D4D6092}" type="presParOf" srcId="{E39A2655-AE4E-7749-8CC4-AEB1A03D7CE2}" destId="{1A053599-0686-0D43-BD7D-FEB5B223A7D2}" srcOrd="2" destOrd="0" presId="urn:microsoft.com/office/officeart/2005/8/layout/vList5"/>
    <dgm:cxn modelId="{B8A9B84E-DD62-CD46-8762-D2147672F82C}" type="presParOf" srcId="{1A053599-0686-0D43-BD7D-FEB5B223A7D2}" destId="{C4E60204-7CB4-904D-8C55-E1E55F2A9B90}" srcOrd="0" destOrd="0" presId="urn:microsoft.com/office/officeart/2005/8/layout/vList5"/>
    <dgm:cxn modelId="{46DD955D-00B8-864B-80A9-64C19ADEAD5B}" type="presParOf" srcId="{1A053599-0686-0D43-BD7D-FEB5B223A7D2}" destId="{7699BC5E-CC71-1342-A770-BCA29D2FEED3}" srcOrd="1" destOrd="0" presId="urn:microsoft.com/office/officeart/2005/8/layout/vList5"/>
    <dgm:cxn modelId="{3C3B09C7-7DF3-7446-9C35-5DCE6A87EC77}" type="presParOf" srcId="{E39A2655-AE4E-7749-8CC4-AEB1A03D7CE2}" destId="{B70327CB-F950-5F48-9944-080387DB7952}" srcOrd="3" destOrd="0" presId="urn:microsoft.com/office/officeart/2005/8/layout/vList5"/>
    <dgm:cxn modelId="{F21E285C-5321-E444-8A0D-060CA8058CA1}" type="presParOf" srcId="{E39A2655-AE4E-7749-8CC4-AEB1A03D7CE2}" destId="{F4825E34-A446-744A-80A0-82115FC112B5}" srcOrd="4" destOrd="0" presId="urn:microsoft.com/office/officeart/2005/8/layout/vList5"/>
    <dgm:cxn modelId="{16974320-692F-3D4F-935D-D9979778B44C}" type="presParOf" srcId="{F4825E34-A446-744A-80A0-82115FC112B5}" destId="{5C4A73B2-D9E3-194E-A0F3-4EA8A194C6B8}" srcOrd="0" destOrd="0" presId="urn:microsoft.com/office/officeart/2005/8/layout/vList5"/>
    <dgm:cxn modelId="{1E44290C-EEF5-1845-8BB5-0987CBC2BA10}" type="presParOf" srcId="{F4825E34-A446-744A-80A0-82115FC112B5}" destId="{8BDC3D48-E9A0-8B46-8132-4D9B694F0F3D}" srcOrd="1" destOrd="0" presId="urn:microsoft.com/office/officeart/2005/8/layout/vList5"/>
    <dgm:cxn modelId="{5AD7C7B2-98EA-4C45-AA28-AB502795142F}" type="presParOf" srcId="{E39A2655-AE4E-7749-8CC4-AEB1A03D7CE2}" destId="{3B4F9686-BF21-4F42-84FE-A88C7AC3C7AD}" srcOrd="5" destOrd="0" presId="urn:microsoft.com/office/officeart/2005/8/layout/vList5"/>
    <dgm:cxn modelId="{B5F17518-1E3B-3343-84F0-E43CD188FE7E}" type="presParOf" srcId="{E39A2655-AE4E-7749-8CC4-AEB1A03D7CE2}" destId="{6437674C-E813-8D49-B522-823F7A1845AF}" srcOrd="6" destOrd="0" presId="urn:microsoft.com/office/officeart/2005/8/layout/vList5"/>
    <dgm:cxn modelId="{76595BAE-22C6-BE43-AF2A-A1D0160B8A84}" type="presParOf" srcId="{6437674C-E813-8D49-B522-823F7A1845AF}" destId="{2A9B0C7A-460B-2347-80DC-55EC209489C7}" srcOrd="0" destOrd="0" presId="urn:microsoft.com/office/officeart/2005/8/layout/vList5"/>
    <dgm:cxn modelId="{6274EC8F-D112-1D45-A226-F13F668E638B}" type="presParOf" srcId="{6437674C-E813-8D49-B522-823F7A1845AF}" destId="{36E7FEAE-09C2-234C-9385-A0A46C75FAC5}" srcOrd="1" destOrd="0" presId="urn:microsoft.com/office/officeart/2005/8/layout/vList5"/>
    <dgm:cxn modelId="{1FFF47A7-6D2A-7340-882A-B64DB6CF9779}" type="presParOf" srcId="{E39A2655-AE4E-7749-8CC4-AEB1A03D7CE2}" destId="{FE9BCC20-425C-3D47-98A2-02C4C241ACDB}" srcOrd="7" destOrd="0" presId="urn:microsoft.com/office/officeart/2005/8/layout/vList5"/>
    <dgm:cxn modelId="{7D1C6A85-CAE0-164D-B7A7-465213366DEB}" type="presParOf" srcId="{E39A2655-AE4E-7749-8CC4-AEB1A03D7CE2}" destId="{00422ED9-449A-764D-B7C3-B8CD1EF97982}" srcOrd="8" destOrd="0" presId="urn:microsoft.com/office/officeart/2005/8/layout/vList5"/>
    <dgm:cxn modelId="{EBBA0B4D-2759-FC44-B467-A929F8849FCD}" type="presParOf" srcId="{00422ED9-449A-764D-B7C3-B8CD1EF97982}" destId="{11AAC21C-3B4C-4A49-8B4C-A637460881DB}" srcOrd="0" destOrd="0" presId="urn:microsoft.com/office/officeart/2005/8/layout/vList5"/>
    <dgm:cxn modelId="{24FCAC58-FC58-CF45-B844-D37260C4296E}" type="presParOf" srcId="{00422ED9-449A-764D-B7C3-B8CD1EF97982}" destId="{2756B871-DB59-4F47-AA21-48F6297F965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250B2D-9019-CF41-BC9E-3777BD733928}">
      <dsp:nvSpPr>
        <dsp:cNvPr id="0" name=""/>
        <dsp:cNvSpPr/>
      </dsp:nvSpPr>
      <dsp:spPr>
        <a:xfrm rot="5400000">
          <a:off x="6634050" y="-4816577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sp:txBody>
      <dsp:txXfrm rot="-5400000">
        <a:off x="1701587" y="160131"/>
        <a:ext cx="10727042" cy="817870"/>
      </dsp:txXfrm>
    </dsp:sp>
    <dsp:sp modelId="{20228D19-1135-BB44-8E5D-B9831BB13F71}">
      <dsp:nvSpPr>
        <dsp:cNvPr id="0" name=""/>
        <dsp:cNvSpPr/>
      </dsp:nvSpPr>
      <dsp:spPr>
        <a:xfrm>
          <a:off x="7750" y="2591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Julius Sans One"/>
              <a:cs typeface="Julius Sans One"/>
            </a:rPr>
            <a:t>Insight</a:t>
          </a:r>
        </a:p>
      </dsp:txBody>
      <dsp:txXfrm>
        <a:off x="63056" y="57897"/>
        <a:ext cx="1583225" cy="1022338"/>
      </dsp:txXfrm>
    </dsp:sp>
    <dsp:sp modelId="{7699BC5E-CC71-1342-A770-BCA29D2FEED3}">
      <dsp:nvSpPr>
        <dsp:cNvPr id="0" name=""/>
        <dsp:cNvSpPr/>
      </dsp:nvSpPr>
      <dsp:spPr>
        <a:xfrm rot="5400000">
          <a:off x="6634050" y="-3626979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sp:txBody>
      <dsp:txXfrm rot="-5400000">
        <a:off x="1701587" y="1349729"/>
        <a:ext cx="10727042" cy="817870"/>
      </dsp:txXfrm>
    </dsp:sp>
    <dsp:sp modelId="{C4E60204-7CB4-904D-8C55-E1E55F2A9B90}">
      <dsp:nvSpPr>
        <dsp:cNvPr id="0" name=""/>
        <dsp:cNvSpPr/>
      </dsp:nvSpPr>
      <dsp:spPr>
        <a:xfrm>
          <a:off x="7750" y="1192189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Estimation</a:t>
          </a:r>
        </a:p>
      </dsp:txBody>
      <dsp:txXfrm>
        <a:off x="63056" y="1247495"/>
        <a:ext cx="1583225" cy="1022338"/>
      </dsp:txXfrm>
    </dsp:sp>
    <dsp:sp modelId="{8BDC3D48-E9A0-8B46-8132-4D9B694F0F3D}">
      <dsp:nvSpPr>
        <dsp:cNvPr id="0" name=""/>
        <dsp:cNvSpPr/>
      </dsp:nvSpPr>
      <dsp:spPr>
        <a:xfrm rot="5400000">
          <a:off x="6634050" y="-2437381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sp:txBody>
      <dsp:txXfrm rot="-5400000">
        <a:off x="1701587" y="2539327"/>
        <a:ext cx="10727042" cy="817870"/>
      </dsp:txXfrm>
    </dsp:sp>
    <dsp:sp modelId="{5C4A73B2-D9E3-194E-A0F3-4EA8A194C6B8}">
      <dsp:nvSpPr>
        <dsp:cNvPr id="0" name=""/>
        <dsp:cNvSpPr/>
      </dsp:nvSpPr>
      <dsp:spPr>
        <a:xfrm>
          <a:off x="7750" y="2381787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Prediction</a:t>
          </a:r>
        </a:p>
      </dsp:txBody>
      <dsp:txXfrm>
        <a:off x="63056" y="2437093"/>
        <a:ext cx="1583225" cy="1022338"/>
      </dsp:txXfrm>
    </dsp:sp>
    <dsp:sp modelId="{36E7FEAE-09C2-234C-9385-A0A46C75FAC5}">
      <dsp:nvSpPr>
        <dsp:cNvPr id="0" name=""/>
        <dsp:cNvSpPr/>
      </dsp:nvSpPr>
      <dsp:spPr>
        <a:xfrm rot="5400000">
          <a:off x="6634050" y="-1247783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sp:txBody>
      <dsp:txXfrm rot="-5400000">
        <a:off x="1701587" y="3728925"/>
        <a:ext cx="10727042" cy="817870"/>
      </dsp:txXfrm>
    </dsp:sp>
    <dsp:sp modelId="{2A9B0C7A-460B-2347-80DC-55EC209489C7}">
      <dsp:nvSpPr>
        <dsp:cNvPr id="0" name=""/>
        <dsp:cNvSpPr/>
      </dsp:nvSpPr>
      <dsp:spPr>
        <a:xfrm>
          <a:off x="7750" y="3571385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Planning</a:t>
          </a:r>
        </a:p>
      </dsp:txBody>
      <dsp:txXfrm>
        <a:off x="63056" y="3626691"/>
        <a:ext cx="1583225" cy="1022338"/>
      </dsp:txXfrm>
    </dsp:sp>
    <dsp:sp modelId="{2756B871-DB59-4F47-AA21-48F6297F9657}">
      <dsp:nvSpPr>
        <dsp:cNvPr id="0" name=""/>
        <dsp:cNvSpPr/>
      </dsp:nvSpPr>
      <dsp:spPr>
        <a:xfrm rot="5400000">
          <a:off x="6634050" y="-58185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sp:txBody>
      <dsp:txXfrm rot="-5400000">
        <a:off x="1701587" y="4918523"/>
        <a:ext cx="10727042" cy="817870"/>
      </dsp:txXfrm>
    </dsp:sp>
    <dsp:sp modelId="{11AAC21C-3B4C-4A49-8B4C-A637460881DB}">
      <dsp:nvSpPr>
        <dsp:cNvPr id="0" name=""/>
        <dsp:cNvSpPr/>
      </dsp:nvSpPr>
      <dsp:spPr>
        <a:xfrm>
          <a:off x="7750" y="4760983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Assessment</a:t>
          </a:r>
        </a:p>
      </dsp:txBody>
      <dsp:txXfrm>
        <a:off x="63056" y="4816289"/>
        <a:ext cx="1583225" cy="10223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250B2D-9019-CF41-BC9E-3777BD733928}">
      <dsp:nvSpPr>
        <dsp:cNvPr id="0" name=""/>
        <dsp:cNvSpPr/>
      </dsp:nvSpPr>
      <dsp:spPr>
        <a:xfrm rot="5400000">
          <a:off x="6634050" y="-4816577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sp:txBody>
      <dsp:txXfrm rot="-5400000">
        <a:off x="1701587" y="160131"/>
        <a:ext cx="10727042" cy="817870"/>
      </dsp:txXfrm>
    </dsp:sp>
    <dsp:sp modelId="{20228D19-1135-BB44-8E5D-B9831BB13F71}">
      <dsp:nvSpPr>
        <dsp:cNvPr id="0" name=""/>
        <dsp:cNvSpPr/>
      </dsp:nvSpPr>
      <dsp:spPr>
        <a:xfrm>
          <a:off x="7750" y="2591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Julius Sans One"/>
              <a:cs typeface="Julius Sans One"/>
            </a:rPr>
            <a:t>Insight</a:t>
          </a:r>
        </a:p>
      </dsp:txBody>
      <dsp:txXfrm>
        <a:off x="63056" y="57897"/>
        <a:ext cx="1583225" cy="1022338"/>
      </dsp:txXfrm>
    </dsp:sp>
    <dsp:sp modelId="{7699BC5E-CC71-1342-A770-BCA29D2FEED3}">
      <dsp:nvSpPr>
        <dsp:cNvPr id="0" name=""/>
        <dsp:cNvSpPr/>
      </dsp:nvSpPr>
      <dsp:spPr>
        <a:xfrm rot="5400000">
          <a:off x="6634050" y="-3626979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sp:txBody>
      <dsp:txXfrm rot="-5400000">
        <a:off x="1701587" y="1349729"/>
        <a:ext cx="10727042" cy="817870"/>
      </dsp:txXfrm>
    </dsp:sp>
    <dsp:sp modelId="{C4E60204-7CB4-904D-8C55-E1E55F2A9B90}">
      <dsp:nvSpPr>
        <dsp:cNvPr id="0" name=""/>
        <dsp:cNvSpPr/>
      </dsp:nvSpPr>
      <dsp:spPr>
        <a:xfrm>
          <a:off x="7750" y="1192189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Estimation</a:t>
          </a:r>
        </a:p>
      </dsp:txBody>
      <dsp:txXfrm>
        <a:off x="63056" y="1247495"/>
        <a:ext cx="1583225" cy="1022338"/>
      </dsp:txXfrm>
    </dsp:sp>
    <dsp:sp modelId="{8BDC3D48-E9A0-8B46-8132-4D9B694F0F3D}">
      <dsp:nvSpPr>
        <dsp:cNvPr id="0" name=""/>
        <dsp:cNvSpPr/>
      </dsp:nvSpPr>
      <dsp:spPr>
        <a:xfrm rot="5400000">
          <a:off x="6634050" y="-2437381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sp:txBody>
      <dsp:txXfrm rot="-5400000">
        <a:off x="1701587" y="2539327"/>
        <a:ext cx="10727042" cy="817870"/>
      </dsp:txXfrm>
    </dsp:sp>
    <dsp:sp modelId="{5C4A73B2-D9E3-194E-A0F3-4EA8A194C6B8}">
      <dsp:nvSpPr>
        <dsp:cNvPr id="0" name=""/>
        <dsp:cNvSpPr/>
      </dsp:nvSpPr>
      <dsp:spPr>
        <a:xfrm>
          <a:off x="7750" y="2381787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Prediction</a:t>
          </a:r>
        </a:p>
      </dsp:txBody>
      <dsp:txXfrm>
        <a:off x="63056" y="2437093"/>
        <a:ext cx="1583225" cy="1022338"/>
      </dsp:txXfrm>
    </dsp:sp>
    <dsp:sp modelId="{36E7FEAE-09C2-234C-9385-A0A46C75FAC5}">
      <dsp:nvSpPr>
        <dsp:cNvPr id="0" name=""/>
        <dsp:cNvSpPr/>
      </dsp:nvSpPr>
      <dsp:spPr>
        <a:xfrm rot="5400000">
          <a:off x="6634050" y="-1247783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sp:txBody>
      <dsp:txXfrm rot="-5400000">
        <a:off x="1701587" y="3728925"/>
        <a:ext cx="10727042" cy="817870"/>
      </dsp:txXfrm>
    </dsp:sp>
    <dsp:sp modelId="{2A9B0C7A-460B-2347-80DC-55EC209489C7}">
      <dsp:nvSpPr>
        <dsp:cNvPr id="0" name=""/>
        <dsp:cNvSpPr/>
      </dsp:nvSpPr>
      <dsp:spPr>
        <a:xfrm>
          <a:off x="7750" y="3571385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Planning</a:t>
          </a:r>
        </a:p>
      </dsp:txBody>
      <dsp:txXfrm>
        <a:off x="63056" y="3626691"/>
        <a:ext cx="1583225" cy="1022338"/>
      </dsp:txXfrm>
    </dsp:sp>
    <dsp:sp modelId="{2756B871-DB59-4F47-AA21-48F6297F9657}">
      <dsp:nvSpPr>
        <dsp:cNvPr id="0" name=""/>
        <dsp:cNvSpPr/>
      </dsp:nvSpPr>
      <dsp:spPr>
        <a:xfrm rot="5400000">
          <a:off x="6634050" y="-58185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sp:txBody>
      <dsp:txXfrm rot="-5400000">
        <a:off x="1701587" y="4918523"/>
        <a:ext cx="10727042" cy="817870"/>
      </dsp:txXfrm>
    </dsp:sp>
    <dsp:sp modelId="{11AAC21C-3B4C-4A49-8B4C-A637460881DB}">
      <dsp:nvSpPr>
        <dsp:cNvPr id="0" name=""/>
        <dsp:cNvSpPr/>
      </dsp:nvSpPr>
      <dsp:spPr>
        <a:xfrm>
          <a:off x="7750" y="4760983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Assessment</a:t>
          </a:r>
        </a:p>
      </dsp:txBody>
      <dsp:txXfrm>
        <a:off x="63056" y="4816289"/>
        <a:ext cx="1583225" cy="10223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250B2D-9019-CF41-BC9E-3777BD733928}">
      <dsp:nvSpPr>
        <dsp:cNvPr id="0" name=""/>
        <dsp:cNvSpPr/>
      </dsp:nvSpPr>
      <dsp:spPr>
        <a:xfrm rot="5400000">
          <a:off x="6634050" y="-4816577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sp:txBody>
      <dsp:txXfrm rot="-5400000">
        <a:off x="1701587" y="160131"/>
        <a:ext cx="10727042" cy="817870"/>
      </dsp:txXfrm>
    </dsp:sp>
    <dsp:sp modelId="{20228D19-1135-BB44-8E5D-B9831BB13F71}">
      <dsp:nvSpPr>
        <dsp:cNvPr id="0" name=""/>
        <dsp:cNvSpPr/>
      </dsp:nvSpPr>
      <dsp:spPr>
        <a:xfrm>
          <a:off x="7750" y="2591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Julius Sans One"/>
              <a:cs typeface="Julius Sans One"/>
            </a:rPr>
            <a:t>Insight</a:t>
          </a:r>
        </a:p>
      </dsp:txBody>
      <dsp:txXfrm>
        <a:off x="63056" y="57897"/>
        <a:ext cx="1583225" cy="1022338"/>
      </dsp:txXfrm>
    </dsp:sp>
    <dsp:sp modelId="{7699BC5E-CC71-1342-A770-BCA29D2FEED3}">
      <dsp:nvSpPr>
        <dsp:cNvPr id="0" name=""/>
        <dsp:cNvSpPr/>
      </dsp:nvSpPr>
      <dsp:spPr>
        <a:xfrm rot="5400000">
          <a:off x="6634050" y="-3626979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sp:txBody>
      <dsp:txXfrm rot="-5400000">
        <a:off x="1701587" y="1349729"/>
        <a:ext cx="10727042" cy="817870"/>
      </dsp:txXfrm>
    </dsp:sp>
    <dsp:sp modelId="{C4E60204-7CB4-904D-8C55-E1E55F2A9B90}">
      <dsp:nvSpPr>
        <dsp:cNvPr id="0" name=""/>
        <dsp:cNvSpPr/>
      </dsp:nvSpPr>
      <dsp:spPr>
        <a:xfrm>
          <a:off x="7750" y="1192189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Estimation</a:t>
          </a:r>
        </a:p>
      </dsp:txBody>
      <dsp:txXfrm>
        <a:off x="63056" y="1247495"/>
        <a:ext cx="1583225" cy="1022338"/>
      </dsp:txXfrm>
    </dsp:sp>
    <dsp:sp modelId="{8BDC3D48-E9A0-8B46-8132-4D9B694F0F3D}">
      <dsp:nvSpPr>
        <dsp:cNvPr id="0" name=""/>
        <dsp:cNvSpPr/>
      </dsp:nvSpPr>
      <dsp:spPr>
        <a:xfrm rot="5400000">
          <a:off x="6634050" y="-2437381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sp:txBody>
      <dsp:txXfrm rot="-5400000">
        <a:off x="1701587" y="2539327"/>
        <a:ext cx="10727042" cy="817870"/>
      </dsp:txXfrm>
    </dsp:sp>
    <dsp:sp modelId="{5C4A73B2-D9E3-194E-A0F3-4EA8A194C6B8}">
      <dsp:nvSpPr>
        <dsp:cNvPr id="0" name=""/>
        <dsp:cNvSpPr/>
      </dsp:nvSpPr>
      <dsp:spPr>
        <a:xfrm>
          <a:off x="7750" y="2381787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Prediction</a:t>
          </a:r>
        </a:p>
      </dsp:txBody>
      <dsp:txXfrm>
        <a:off x="63056" y="2437093"/>
        <a:ext cx="1583225" cy="1022338"/>
      </dsp:txXfrm>
    </dsp:sp>
    <dsp:sp modelId="{36E7FEAE-09C2-234C-9385-A0A46C75FAC5}">
      <dsp:nvSpPr>
        <dsp:cNvPr id="0" name=""/>
        <dsp:cNvSpPr/>
      </dsp:nvSpPr>
      <dsp:spPr>
        <a:xfrm rot="5400000">
          <a:off x="6634050" y="-1247783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sp:txBody>
      <dsp:txXfrm rot="-5400000">
        <a:off x="1701587" y="3728925"/>
        <a:ext cx="10727042" cy="817870"/>
      </dsp:txXfrm>
    </dsp:sp>
    <dsp:sp modelId="{2A9B0C7A-460B-2347-80DC-55EC209489C7}">
      <dsp:nvSpPr>
        <dsp:cNvPr id="0" name=""/>
        <dsp:cNvSpPr/>
      </dsp:nvSpPr>
      <dsp:spPr>
        <a:xfrm>
          <a:off x="7750" y="3571385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Planning</a:t>
          </a:r>
        </a:p>
      </dsp:txBody>
      <dsp:txXfrm>
        <a:off x="63056" y="3626691"/>
        <a:ext cx="1583225" cy="1022338"/>
      </dsp:txXfrm>
    </dsp:sp>
    <dsp:sp modelId="{2756B871-DB59-4F47-AA21-48F6297F9657}">
      <dsp:nvSpPr>
        <dsp:cNvPr id="0" name=""/>
        <dsp:cNvSpPr/>
      </dsp:nvSpPr>
      <dsp:spPr>
        <a:xfrm rot="5400000">
          <a:off x="6634050" y="-58185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sp:txBody>
      <dsp:txXfrm rot="-5400000">
        <a:off x="1701587" y="4918523"/>
        <a:ext cx="10727042" cy="817870"/>
      </dsp:txXfrm>
    </dsp:sp>
    <dsp:sp modelId="{11AAC21C-3B4C-4A49-8B4C-A637460881DB}">
      <dsp:nvSpPr>
        <dsp:cNvPr id="0" name=""/>
        <dsp:cNvSpPr/>
      </dsp:nvSpPr>
      <dsp:spPr>
        <a:xfrm>
          <a:off x="7750" y="4760983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Assessment</a:t>
          </a:r>
        </a:p>
      </dsp:txBody>
      <dsp:txXfrm>
        <a:off x="63056" y="4816289"/>
        <a:ext cx="1583225" cy="10223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250B2D-9019-CF41-BC9E-3777BD733928}">
      <dsp:nvSpPr>
        <dsp:cNvPr id="0" name=""/>
        <dsp:cNvSpPr/>
      </dsp:nvSpPr>
      <dsp:spPr>
        <a:xfrm rot="5400000">
          <a:off x="6634050" y="-4816577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sp:txBody>
      <dsp:txXfrm rot="-5400000">
        <a:off x="1701587" y="160131"/>
        <a:ext cx="10727042" cy="817870"/>
      </dsp:txXfrm>
    </dsp:sp>
    <dsp:sp modelId="{20228D19-1135-BB44-8E5D-B9831BB13F71}">
      <dsp:nvSpPr>
        <dsp:cNvPr id="0" name=""/>
        <dsp:cNvSpPr/>
      </dsp:nvSpPr>
      <dsp:spPr>
        <a:xfrm>
          <a:off x="7750" y="2591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Julius Sans One"/>
              <a:cs typeface="Julius Sans One"/>
            </a:rPr>
            <a:t>Insight</a:t>
          </a:r>
        </a:p>
      </dsp:txBody>
      <dsp:txXfrm>
        <a:off x="63056" y="57897"/>
        <a:ext cx="1583225" cy="1022338"/>
      </dsp:txXfrm>
    </dsp:sp>
    <dsp:sp modelId="{7699BC5E-CC71-1342-A770-BCA29D2FEED3}">
      <dsp:nvSpPr>
        <dsp:cNvPr id="0" name=""/>
        <dsp:cNvSpPr/>
      </dsp:nvSpPr>
      <dsp:spPr>
        <a:xfrm rot="5400000">
          <a:off x="6634050" y="-3626979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sp:txBody>
      <dsp:txXfrm rot="-5400000">
        <a:off x="1701587" y="1349729"/>
        <a:ext cx="10727042" cy="817870"/>
      </dsp:txXfrm>
    </dsp:sp>
    <dsp:sp modelId="{C4E60204-7CB4-904D-8C55-E1E55F2A9B90}">
      <dsp:nvSpPr>
        <dsp:cNvPr id="0" name=""/>
        <dsp:cNvSpPr/>
      </dsp:nvSpPr>
      <dsp:spPr>
        <a:xfrm>
          <a:off x="7750" y="1192189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Estimation</a:t>
          </a:r>
        </a:p>
      </dsp:txBody>
      <dsp:txXfrm>
        <a:off x="63056" y="1247495"/>
        <a:ext cx="1583225" cy="1022338"/>
      </dsp:txXfrm>
    </dsp:sp>
    <dsp:sp modelId="{8BDC3D48-E9A0-8B46-8132-4D9B694F0F3D}">
      <dsp:nvSpPr>
        <dsp:cNvPr id="0" name=""/>
        <dsp:cNvSpPr/>
      </dsp:nvSpPr>
      <dsp:spPr>
        <a:xfrm rot="5400000">
          <a:off x="6634050" y="-2437381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sp:txBody>
      <dsp:txXfrm rot="-5400000">
        <a:off x="1701587" y="2539327"/>
        <a:ext cx="10727042" cy="817870"/>
      </dsp:txXfrm>
    </dsp:sp>
    <dsp:sp modelId="{5C4A73B2-D9E3-194E-A0F3-4EA8A194C6B8}">
      <dsp:nvSpPr>
        <dsp:cNvPr id="0" name=""/>
        <dsp:cNvSpPr/>
      </dsp:nvSpPr>
      <dsp:spPr>
        <a:xfrm>
          <a:off x="7750" y="2381787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Prediction</a:t>
          </a:r>
        </a:p>
      </dsp:txBody>
      <dsp:txXfrm>
        <a:off x="63056" y="2437093"/>
        <a:ext cx="1583225" cy="1022338"/>
      </dsp:txXfrm>
    </dsp:sp>
    <dsp:sp modelId="{36E7FEAE-09C2-234C-9385-A0A46C75FAC5}">
      <dsp:nvSpPr>
        <dsp:cNvPr id="0" name=""/>
        <dsp:cNvSpPr/>
      </dsp:nvSpPr>
      <dsp:spPr>
        <a:xfrm rot="5400000">
          <a:off x="6634050" y="-1247783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sp:txBody>
      <dsp:txXfrm rot="-5400000">
        <a:off x="1701587" y="3728925"/>
        <a:ext cx="10727042" cy="817870"/>
      </dsp:txXfrm>
    </dsp:sp>
    <dsp:sp modelId="{2A9B0C7A-460B-2347-80DC-55EC209489C7}">
      <dsp:nvSpPr>
        <dsp:cNvPr id="0" name=""/>
        <dsp:cNvSpPr/>
      </dsp:nvSpPr>
      <dsp:spPr>
        <a:xfrm>
          <a:off x="7750" y="3571385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Planning</a:t>
          </a:r>
        </a:p>
      </dsp:txBody>
      <dsp:txXfrm>
        <a:off x="63056" y="3626691"/>
        <a:ext cx="1583225" cy="1022338"/>
      </dsp:txXfrm>
    </dsp:sp>
    <dsp:sp modelId="{2756B871-DB59-4F47-AA21-48F6297F9657}">
      <dsp:nvSpPr>
        <dsp:cNvPr id="0" name=""/>
        <dsp:cNvSpPr/>
      </dsp:nvSpPr>
      <dsp:spPr>
        <a:xfrm rot="5400000">
          <a:off x="6634050" y="-58185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sp:txBody>
      <dsp:txXfrm rot="-5400000">
        <a:off x="1701587" y="4918523"/>
        <a:ext cx="10727042" cy="817870"/>
      </dsp:txXfrm>
    </dsp:sp>
    <dsp:sp modelId="{11AAC21C-3B4C-4A49-8B4C-A637460881DB}">
      <dsp:nvSpPr>
        <dsp:cNvPr id="0" name=""/>
        <dsp:cNvSpPr/>
      </dsp:nvSpPr>
      <dsp:spPr>
        <a:xfrm>
          <a:off x="7750" y="4760983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Assessment</a:t>
          </a:r>
        </a:p>
      </dsp:txBody>
      <dsp:txXfrm>
        <a:off x="63056" y="4816289"/>
        <a:ext cx="1583225" cy="10223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250B2D-9019-CF41-BC9E-3777BD733928}">
      <dsp:nvSpPr>
        <dsp:cNvPr id="0" name=""/>
        <dsp:cNvSpPr/>
      </dsp:nvSpPr>
      <dsp:spPr>
        <a:xfrm rot="5400000">
          <a:off x="6634050" y="-4816577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sp:txBody>
      <dsp:txXfrm rot="-5400000">
        <a:off x="1701587" y="160131"/>
        <a:ext cx="10727042" cy="817870"/>
      </dsp:txXfrm>
    </dsp:sp>
    <dsp:sp modelId="{20228D19-1135-BB44-8E5D-B9831BB13F71}">
      <dsp:nvSpPr>
        <dsp:cNvPr id="0" name=""/>
        <dsp:cNvSpPr/>
      </dsp:nvSpPr>
      <dsp:spPr>
        <a:xfrm>
          <a:off x="7750" y="2591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Julius Sans One"/>
              <a:cs typeface="Julius Sans One"/>
            </a:rPr>
            <a:t>Insight</a:t>
          </a:r>
        </a:p>
      </dsp:txBody>
      <dsp:txXfrm>
        <a:off x="63056" y="57897"/>
        <a:ext cx="1583225" cy="1022338"/>
      </dsp:txXfrm>
    </dsp:sp>
    <dsp:sp modelId="{7699BC5E-CC71-1342-A770-BCA29D2FEED3}">
      <dsp:nvSpPr>
        <dsp:cNvPr id="0" name=""/>
        <dsp:cNvSpPr/>
      </dsp:nvSpPr>
      <dsp:spPr>
        <a:xfrm rot="5400000">
          <a:off x="6634050" y="-3626979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sp:txBody>
      <dsp:txXfrm rot="-5400000">
        <a:off x="1701587" y="1349729"/>
        <a:ext cx="10727042" cy="817870"/>
      </dsp:txXfrm>
    </dsp:sp>
    <dsp:sp modelId="{C4E60204-7CB4-904D-8C55-E1E55F2A9B90}">
      <dsp:nvSpPr>
        <dsp:cNvPr id="0" name=""/>
        <dsp:cNvSpPr/>
      </dsp:nvSpPr>
      <dsp:spPr>
        <a:xfrm>
          <a:off x="7750" y="1192189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Estimation</a:t>
          </a:r>
        </a:p>
      </dsp:txBody>
      <dsp:txXfrm>
        <a:off x="63056" y="1247495"/>
        <a:ext cx="1583225" cy="1022338"/>
      </dsp:txXfrm>
    </dsp:sp>
    <dsp:sp modelId="{8BDC3D48-E9A0-8B46-8132-4D9B694F0F3D}">
      <dsp:nvSpPr>
        <dsp:cNvPr id="0" name=""/>
        <dsp:cNvSpPr/>
      </dsp:nvSpPr>
      <dsp:spPr>
        <a:xfrm rot="5400000">
          <a:off x="6634050" y="-2437381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sp:txBody>
      <dsp:txXfrm rot="-5400000">
        <a:off x="1701587" y="2539327"/>
        <a:ext cx="10727042" cy="817870"/>
      </dsp:txXfrm>
    </dsp:sp>
    <dsp:sp modelId="{5C4A73B2-D9E3-194E-A0F3-4EA8A194C6B8}">
      <dsp:nvSpPr>
        <dsp:cNvPr id="0" name=""/>
        <dsp:cNvSpPr/>
      </dsp:nvSpPr>
      <dsp:spPr>
        <a:xfrm>
          <a:off x="7750" y="2381787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Prediction</a:t>
          </a:r>
        </a:p>
      </dsp:txBody>
      <dsp:txXfrm>
        <a:off x="63056" y="2437093"/>
        <a:ext cx="1583225" cy="1022338"/>
      </dsp:txXfrm>
    </dsp:sp>
    <dsp:sp modelId="{36E7FEAE-09C2-234C-9385-A0A46C75FAC5}">
      <dsp:nvSpPr>
        <dsp:cNvPr id="0" name=""/>
        <dsp:cNvSpPr/>
      </dsp:nvSpPr>
      <dsp:spPr>
        <a:xfrm rot="5400000">
          <a:off x="6634050" y="-1247783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sp:txBody>
      <dsp:txXfrm rot="-5400000">
        <a:off x="1701587" y="3728925"/>
        <a:ext cx="10727042" cy="817870"/>
      </dsp:txXfrm>
    </dsp:sp>
    <dsp:sp modelId="{2A9B0C7A-460B-2347-80DC-55EC209489C7}">
      <dsp:nvSpPr>
        <dsp:cNvPr id="0" name=""/>
        <dsp:cNvSpPr/>
      </dsp:nvSpPr>
      <dsp:spPr>
        <a:xfrm>
          <a:off x="7750" y="3571385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Planning</a:t>
          </a:r>
        </a:p>
      </dsp:txBody>
      <dsp:txXfrm>
        <a:off x="63056" y="3626691"/>
        <a:ext cx="1583225" cy="1022338"/>
      </dsp:txXfrm>
    </dsp:sp>
    <dsp:sp modelId="{2756B871-DB59-4F47-AA21-48F6297F9657}">
      <dsp:nvSpPr>
        <dsp:cNvPr id="0" name=""/>
        <dsp:cNvSpPr/>
      </dsp:nvSpPr>
      <dsp:spPr>
        <a:xfrm rot="5400000">
          <a:off x="6634050" y="-58185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sp:txBody>
      <dsp:txXfrm rot="-5400000">
        <a:off x="1701587" y="4918523"/>
        <a:ext cx="10727042" cy="817870"/>
      </dsp:txXfrm>
    </dsp:sp>
    <dsp:sp modelId="{11AAC21C-3B4C-4A49-8B4C-A637460881DB}">
      <dsp:nvSpPr>
        <dsp:cNvPr id="0" name=""/>
        <dsp:cNvSpPr/>
      </dsp:nvSpPr>
      <dsp:spPr>
        <a:xfrm>
          <a:off x="7750" y="4760983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Assessment</a:t>
          </a:r>
        </a:p>
      </dsp:txBody>
      <dsp:txXfrm>
        <a:off x="63056" y="4816289"/>
        <a:ext cx="1583225" cy="102233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250B2D-9019-CF41-BC9E-3777BD733928}">
      <dsp:nvSpPr>
        <dsp:cNvPr id="0" name=""/>
        <dsp:cNvSpPr/>
      </dsp:nvSpPr>
      <dsp:spPr>
        <a:xfrm rot="5400000">
          <a:off x="6634050" y="-4816577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sp:txBody>
      <dsp:txXfrm rot="-5400000">
        <a:off x="1701587" y="160131"/>
        <a:ext cx="10727042" cy="817870"/>
      </dsp:txXfrm>
    </dsp:sp>
    <dsp:sp modelId="{20228D19-1135-BB44-8E5D-B9831BB13F71}">
      <dsp:nvSpPr>
        <dsp:cNvPr id="0" name=""/>
        <dsp:cNvSpPr/>
      </dsp:nvSpPr>
      <dsp:spPr>
        <a:xfrm>
          <a:off x="7750" y="2591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Julius Sans One"/>
              <a:cs typeface="Julius Sans One"/>
            </a:rPr>
            <a:t>Insight</a:t>
          </a:r>
        </a:p>
      </dsp:txBody>
      <dsp:txXfrm>
        <a:off x="63056" y="57897"/>
        <a:ext cx="1583225" cy="1022338"/>
      </dsp:txXfrm>
    </dsp:sp>
    <dsp:sp modelId="{7699BC5E-CC71-1342-A770-BCA29D2FEED3}">
      <dsp:nvSpPr>
        <dsp:cNvPr id="0" name=""/>
        <dsp:cNvSpPr/>
      </dsp:nvSpPr>
      <dsp:spPr>
        <a:xfrm rot="5400000">
          <a:off x="6634050" y="-3626979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sp:txBody>
      <dsp:txXfrm rot="-5400000">
        <a:off x="1701587" y="1349729"/>
        <a:ext cx="10727042" cy="817870"/>
      </dsp:txXfrm>
    </dsp:sp>
    <dsp:sp modelId="{C4E60204-7CB4-904D-8C55-E1E55F2A9B90}">
      <dsp:nvSpPr>
        <dsp:cNvPr id="0" name=""/>
        <dsp:cNvSpPr/>
      </dsp:nvSpPr>
      <dsp:spPr>
        <a:xfrm>
          <a:off x="7750" y="1192189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Estimation</a:t>
          </a:r>
        </a:p>
      </dsp:txBody>
      <dsp:txXfrm>
        <a:off x="63056" y="1247495"/>
        <a:ext cx="1583225" cy="1022338"/>
      </dsp:txXfrm>
    </dsp:sp>
    <dsp:sp modelId="{8BDC3D48-E9A0-8B46-8132-4D9B694F0F3D}">
      <dsp:nvSpPr>
        <dsp:cNvPr id="0" name=""/>
        <dsp:cNvSpPr/>
      </dsp:nvSpPr>
      <dsp:spPr>
        <a:xfrm rot="5400000">
          <a:off x="6634050" y="-2437381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sp:txBody>
      <dsp:txXfrm rot="-5400000">
        <a:off x="1701587" y="2539327"/>
        <a:ext cx="10727042" cy="817870"/>
      </dsp:txXfrm>
    </dsp:sp>
    <dsp:sp modelId="{5C4A73B2-D9E3-194E-A0F3-4EA8A194C6B8}">
      <dsp:nvSpPr>
        <dsp:cNvPr id="0" name=""/>
        <dsp:cNvSpPr/>
      </dsp:nvSpPr>
      <dsp:spPr>
        <a:xfrm>
          <a:off x="7750" y="2381787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Prediction</a:t>
          </a:r>
        </a:p>
      </dsp:txBody>
      <dsp:txXfrm>
        <a:off x="63056" y="2437093"/>
        <a:ext cx="1583225" cy="1022338"/>
      </dsp:txXfrm>
    </dsp:sp>
    <dsp:sp modelId="{36E7FEAE-09C2-234C-9385-A0A46C75FAC5}">
      <dsp:nvSpPr>
        <dsp:cNvPr id="0" name=""/>
        <dsp:cNvSpPr/>
      </dsp:nvSpPr>
      <dsp:spPr>
        <a:xfrm rot="5400000">
          <a:off x="6634050" y="-1247783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sp:txBody>
      <dsp:txXfrm rot="-5400000">
        <a:off x="1701587" y="3728925"/>
        <a:ext cx="10727042" cy="817870"/>
      </dsp:txXfrm>
    </dsp:sp>
    <dsp:sp modelId="{2A9B0C7A-460B-2347-80DC-55EC209489C7}">
      <dsp:nvSpPr>
        <dsp:cNvPr id="0" name=""/>
        <dsp:cNvSpPr/>
      </dsp:nvSpPr>
      <dsp:spPr>
        <a:xfrm>
          <a:off x="7750" y="3571385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Planning</a:t>
          </a:r>
        </a:p>
      </dsp:txBody>
      <dsp:txXfrm>
        <a:off x="63056" y="3626691"/>
        <a:ext cx="1583225" cy="1022338"/>
      </dsp:txXfrm>
    </dsp:sp>
    <dsp:sp modelId="{2756B871-DB59-4F47-AA21-48F6297F9657}">
      <dsp:nvSpPr>
        <dsp:cNvPr id="0" name=""/>
        <dsp:cNvSpPr/>
      </dsp:nvSpPr>
      <dsp:spPr>
        <a:xfrm rot="5400000">
          <a:off x="6634050" y="-58185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sp:txBody>
      <dsp:txXfrm rot="-5400000">
        <a:off x="1701587" y="4918523"/>
        <a:ext cx="10727042" cy="817870"/>
      </dsp:txXfrm>
    </dsp:sp>
    <dsp:sp modelId="{11AAC21C-3B4C-4A49-8B4C-A637460881DB}">
      <dsp:nvSpPr>
        <dsp:cNvPr id="0" name=""/>
        <dsp:cNvSpPr/>
      </dsp:nvSpPr>
      <dsp:spPr>
        <a:xfrm>
          <a:off x="7750" y="4760983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Assessment</a:t>
          </a:r>
        </a:p>
      </dsp:txBody>
      <dsp:txXfrm>
        <a:off x="63056" y="4816289"/>
        <a:ext cx="1583225" cy="102233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250B2D-9019-CF41-BC9E-3777BD733928}">
      <dsp:nvSpPr>
        <dsp:cNvPr id="0" name=""/>
        <dsp:cNvSpPr/>
      </dsp:nvSpPr>
      <dsp:spPr>
        <a:xfrm rot="5400000">
          <a:off x="6634050" y="-4816577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Improving understanding of the dynamics of health and disease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Translation of results into decision-making and communication tools</a:t>
          </a:r>
        </a:p>
      </dsp:txBody>
      <dsp:txXfrm rot="-5400000">
        <a:off x="1701587" y="160131"/>
        <a:ext cx="10727042" cy="817870"/>
      </dsp:txXfrm>
    </dsp:sp>
    <dsp:sp modelId="{20228D19-1135-BB44-8E5D-B9831BB13F71}">
      <dsp:nvSpPr>
        <dsp:cNvPr id="0" name=""/>
        <dsp:cNvSpPr/>
      </dsp:nvSpPr>
      <dsp:spPr>
        <a:xfrm>
          <a:off x="7750" y="2591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Julius Sans One"/>
              <a:cs typeface="Julius Sans One"/>
            </a:rPr>
            <a:t>Insight</a:t>
          </a:r>
        </a:p>
      </dsp:txBody>
      <dsp:txXfrm>
        <a:off x="63056" y="57897"/>
        <a:ext cx="1583225" cy="1022338"/>
      </dsp:txXfrm>
    </dsp:sp>
    <dsp:sp modelId="{7699BC5E-CC71-1342-A770-BCA29D2FEED3}">
      <dsp:nvSpPr>
        <dsp:cNvPr id="0" name=""/>
        <dsp:cNvSpPr/>
      </dsp:nvSpPr>
      <dsp:spPr>
        <a:xfrm rot="5400000">
          <a:off x="6634050" y="-3626979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Improving measurement and interpretaiton of key health indicators at the population and individual levels</a:t>
          </a:r>
        </a:p>
      </dsp:txBody>
      <dsp:txXfrm rot="-5400000">
        <a:off x="1701587" y="1349729"/>
        <a:ext cx="10727042" cy="817870"/>
      </dsp:txXfrm>
    </dsp:sp>
    <dsp:sp modelId="{C4E60204-7CB4-904D-8C55-E1E55F2A9B90}">
      <dsp:nvSpPr>
        <dsp:cNvPr id="0" name=""/>
        <dsp:cNvSpPr/>
      </dsp:nvSpPr>
      <dsp:spPr>
        <a:xfrm>
          <a:off x="7750" y="1192189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Estimation</a:t>
          </a:r>
        </a:p>
      </dsp:txBody>
      <dsp:txXfrm>
        <a:off x="63056" y="1247495"/>
        <a:ext cx="1583225" cy="1022338"/>
      </dsp:txXfrm>
    </dsp:sp>
    <dsp:sp modelId="{8BDC3D48-E9A0-8B46-8132-4D9B694F0F3D}">
      <dsp:nvSpPr>
        <dsp:cNvPr id="0" name=""/>
        <dsp:cNvSpPr/>
      </dsp:nvSpPr>
      <dsp:spPr>
        <a:xfrm rot="5400000">
          <a:off x="6634050" y="-2437381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Projection and forecasting of expected future trends</a:t>
          </a:r>
        </a:p>
      </dsp:txBody>
      <dsp:txXfrm rot="-5400000">
        <a:off x="1701587" y="2539327"/>
        <a:ext cx="10727042" cy="817870"/>
      </dsp:txXfrm>
    </dsp:sp>
    <dsp:sp modelId="{5C4A73B2-D9E3-194E-A0F3-4EA8A194C6B8}">
      <dsp:nvSpPr>
        <dsp:cNvPr id="0" name=""/>
        <dsp:cNvSpPr/>
      </dsp:nvSpPr>
      <dsp:spPr>
        <a:xfrm>
          <a:off x="7750" y="2381787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Prediction</a:t>
          </a:r>
        </a:p>
      </dsp:txBody>
      <dsp:txXfrm>
        <a:off x="63056" y="2437093"/>
        <a:ext cx="1583225" cy="1022338"/>
      </dsp:txXfrm>
    </dsp:sp>
    <dsp:sp modelId="{36E7FEAE-09C2-234C-9385-A0A46C75FAC5}">
      <dsp:nvSpPr>
        <dsp:cNvPr id="0" name=""/>
        <dsp:cNvSpPr/>
      </dsp:nvSpPr>
      <dsp:spPr>
        <a:xfrm rot="5400000">
          <a:off x="6634050" y="-1247783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Guiding study design and intervention roll-out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Informing decisions through analysis and comparison of policy scenarios</a:t>
          </a:r>
        </a:p>
      </dsp:txBody>
      <dsp:txXfrm rot="-5400000">
        <a:off x="1701587" y="3728925"/>
        <a:ext cx="10727042" cy="817870"/>
      </dsp:txXfrm>
    </dsp:sp>
    <dsp:sp modelId="{2A9B0C7A-460B-2347-80DC-55EC209489C7}">
      <dsp:nvSpPr>
        <dsp:cNvPr id="0" name=""/>
        <dsp:cNvSpPr/>
      </dsp:nvSpPr>
      <dsp:spPr>
        <a:xfrm>
          <a:off x="7750" y="3571385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Planning</a:t>
          </a:r>
        </a:p>
      </dsp:txBody>
      <dsp:txXfrm>
        <a:off x="63056" y="3626691"/>
        <a:ext cx="1583225" cy="1022338"/>
      </dsp:txXfrm>
    </dsp:sp>
    <dsp:sp modelId="{2756B871-DB59-4F47-AA21-48F6297F9657}">
      <dsp:nvSpPr>
        <dsp:cNvPr id="0" name=""/>
        <dsp:cNvSpPr/>
      </dsp:nvSpPr>
      <dsp:spPr>
        <a:xfrm rot="5400000">
          <a:off x="6634050" y="-58185"/>
          <a:ext cx="906360" cy="10771287"/>
        </a:xfrm>
        <a:prstGeom prst="round2SameRect">
          <a:avLst/>
        </a:prstGeom>
        <a:solidFill>
          <a:srgbClr val="797A7D">
            <a:alpha val="89804"/>
          </a:srgbClr>
        </a:solidFill>
        <a:ln w="25400" cap="flat" cmpd="sng" algn="ctr">
          <a:solidFill>
            <a:srgbClr val="9E9F9E">
              <a:alpha val="89804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>
              <a:solidFill>
                <a:schemeClr val="tx1"/>
              </a:solidFill>
              <a:latin typeface="Georgia" panose="02040502050405020303" pitchFamily="18" charset="0"/>
            </a:rPr>
            <a:t>Evaluating the impact of public health interventions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normalizeH="0" baseline="0" dirty="0">
              <a:solidFill>
                <a:schemeClr val="tx1"/>
              </a:solidFill>
              <a:latin typeface="Georgia" panose="02040502050405020303" pitchFamily="18" charset="0"/>
            </a:rPr>
            <a:t>Assessing risk of future public health events</a:t>
          </a:r>
        </a:p>
      </dsp:txBody>
      <dsp:txXfrm rot="-5400000">
        <a:off x="1701587" y="4918523"/>
        <a:ext cx="10727042" cy="817870"/>
      </dsp:txXfrm>
    </dsp:sp>
    <dsp:sp modelId="{11AAC21C-3B4C-4A49-8B4C-A637460881DB}">
      <dsp:nvSpPr>
        <dsp:cNvPr id="0" name=""/>
        <dsp:cNvSpPr/>
      </dsp:nvSpPr>
      <dsp:spPr>
        <a:xfrm>
          <a:off x="7750" y="4760983"/>
          <a:ext cx="1693837" cy="1132950"/>
        </a:xfrm>
        <a:prstGeom prst="roundRect">
          <a:avLst/>
        </a:prstGeom>
        <a:solidFill>
          <a:srgbClr val="99241B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Julius Sans One"/>
              <a:cs typeface="Julius Sans One"/>
            </a:rPr>
            <a:t>Assessment</a:t>
          </a:r>
        </a:p>
      </dsp:txBody>
      <dsp:txXfrm>
        <a:off x="63056" y="4816289"/>
        <a:ext cx="1583225" cy="10223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2B5116-9881-2342-B422-0779AEEE2B04}" type="datetimeFigureOut">
              <a:rPr lang="en-GB" smtClean="0"/>
              <a:t>21/08/2025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F2AAA9-C007-9E4A-874F-9D9B70792D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1944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D4503-B01F-EA0A-EC98-B065D4D98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860EA1-EC5F-6FFD-9D7C-E1310DF428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2A9C15-D573-5A3D-F82E-269337E46D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1" indent="-342900">
              <a:buFont typeface="Arial"/>
              <a:buChar char="•"/>
            </a:pPr>
            <a:r>
              <a:rPr lang="en-US" sz="3200" dirty="0">
                <a:latin typeface="Source Sans Pro Black"/>
                <a:cs typeface="Source Sans Pro Black"/>
              </a:rPr>
              <a:t>A </a:t>
            </a:r>
            <a:r>
              <a:rPr lang="en-US" sz="3200" dirty="0">
                <a:solidFill>
                  <a:srgbClr val="E03127"/>
                </a:solidFill>
                <a:latin typeface="Source Sans Pro Black"/>
                <a:cs typeface="Source Sans Pro Black"/>
              </a:rPr>
              <a:t>model world </a:t>
            </a:r>
            <a:r>
              <a:rPr lang="en-US" sz="3200" dirty="0">
                <a:latin typeface="Source Sans Pro Black"/>
                <a:cs typeface="Source Sans Pro Black"/>
              </a:rPr>
              <a:t>is an abstraction of the world that is simple and fully specified, which we construct to help us understand particular aspects of the real world</a:t>
            </a:r>
            <a:endParaRPr lang="en-US" sz="1000" dirty="0">
              <a:latin typeface="Source Sans Pro Black"/>
              <a:cs typeface="Source Sans Pro Black"/>
            </a:endParaRPr>
          </a:p>
          <a:p>
            <a:pPr marL="342900" lvl="1" indent="-342900">
              <a:buFont typeface="Arial"/>
              <a:buChar char="•"/>
            </a:pPr>
            <a:endParaRPr lang="en-US" sz="1000" dirty="0">
              <a:latin typeface="Source Sans Pro Black"/>
              <a:cs typeface="Source Sans Pro Black"/>
            </a:endParaRPr>
          </a:p>
          <a:p>
            <a:pPr marL="342900" lvl="1" indent="-342900">
              <a:buFont typeface="Arial"/>
              <a:buChar char="•"/>
            </a:pPr>
            <a:r>
              <a:rPr lang="en-US" sz="3200" dirty="0">
                <a:latin typeface="Source Sans Pro Black"/>
                <a:cs typeface="Source Sans Pro Black"/>
              </a:rPr>
              <a:t>A </a:t>
            </a:r>
            <a:r>
              <a:rPr lang="en-US" sz="3200" dirty="0">
                <a:solidFill>
                  <a:srgbClr val="E03127"/>
                </a:solidFill>
                <a:latin typeface="Source Sans Pro Black"/>
                <a:cs typeface="Source Sans Pro Black"/>
              </a:rPr>
              <a:t>mathematical model </a:t>
            </a:r>
            <a:r>
              <a:rPr lang="en-US" sz="3200" dirty="0">
                <a:latin typeface="Source Sans Pro Black"/>
                <a:cs typeface="Source Sans Pro Black"/>
              </a:rPr>
              <a:t>is a formal description of the assumptions that define a model world</a:t>
            </a:r>
          </a:p>
          <a:p>
            <a:pPr marL="742950" lvl="2" indent="-342900"/>
            <a:r>
              <a:rPr lang="en-US" dirty="0">
                <a:latin typeface="Source Sans Pro Black"/>
                <a:cs typeface="Source Sans Pro Black"/>
              </a:rPr>
              <a:t>We know exactly what assumptions we’ve made, and we can follow those assumptions to their logical conclusions to address research questions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54927-FEE2-B9CD-EA2A-846F18EB67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92408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 </a:t>
            </a:r>
            <a:r>
              <a:rPr lang="en-US" sz="12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and unnecessary model complexity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4942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CBEC7-23D4-46A3-33C1-B956C1B31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C5B678-C9F1-89C0-D804-3CA5A5B09D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DBB1EC-37E5-C053-CC08-52F432BF81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 often guide choices like 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“should we vaccinate early or late?”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 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“is mass drug administration cost-effective?”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Sensitivity analysis asks: 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those recommendations change if parameter values shift within plausible ranges?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For example: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OCV (oral cholera vaccine) is always beneficial regardless of R₀, the recommendation is 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robust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 benefit disappears when R₀ is just slightly higher, then the recommendation is 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sensitive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may be risky for decision-makers to rely 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096DB-F350-6FEC-8493-1F6C0D8DE6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1023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graph 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Shows how epidemic size changes when only the transmission rate (</a:t>
            </a:r>
            <a:r>
              <a:rPr lang="el-G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β) 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varied, keeping everything else fixed.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913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just pick randomly → you might miss big chunks of the parameter space.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try every combination → it becomes impossible when you have many parameters (combinatorial explosion).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5724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4ED5D-CE0F-F408-2C7D-D59B4F28E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B4C5CC-A21D-1997-9156-A84746185E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3FDC01-9563-FF3D-443B-E7175184D6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just pick randomly → you might miss big chunks of the parameter space.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try every combination → it becomes impossible when you have many parameters (combinatorial explosion).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90A52-AD25-D000-00DC-360065022A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49416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B6E48-3F65-2EBB-F354-5B674E73F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8002C9-E072-852A-E0F5-E07E42D130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BFB0DA-0E96-DDA2-12F8-817F061464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just pick randomly → you might miss big chunks of the parameter space.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try every combination → it becomes impossible when you have many parameters (combinatorial explosion).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14F8B7-EA02-5DF1-6328-4F7DFF2787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81728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A168B4-A87C-6D8D-6511-7607FFE2D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BDBE7F-AF34-9F57-AC2A-CA2371D781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6A3829-0BDE-7C8A-7947-01E1E02BF7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Policymakers now know that 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measuring </a:t>
            </a:r>
            <a:r>
              <a:rPr lang="el-G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β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accurately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most important.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CBE0D6-4033-5560-BF2D-F1E1BAD54A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16849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656C0F-8001-E662-27C6-9849C599F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4EA02F-6193-0BF2-AA71-C0FF738BE4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DA0217-E5C9-7ADA-B558-BD873EA0F8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just pick randomly → you might miss big chunks of the parameter space.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try every combination → it becomes impossible when you have many parameters (combinatorial explosion).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9D0853-DD79-1051-FC22-980498EFFB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9238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ECB60E-E2E4-8270-6222-C43407681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A85951-57C5-2C77-D1EF-5952EFB168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91D544-F338-3875-FE31-23AD405063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just pick randomly → you might miss big chunks of the parameter space.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try every combination → it becomes impossible when you have many parameters (combinatorial explosion).</a:t>
            </a:r>
          </a:p>
          <a:p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Parameter Ranges Are Uncertain or Hard to Quantify</a:t>
            </a:r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don’t know exact probability distributions for parameters, scenarios let you explore 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plausible stories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without needing full distributions.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CEEB33-664C-7863-342C-237A84F5C3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288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66C50-68C5-BA2F-D4C3-C2E4C4BDD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769A7-FC41-17F7-CAF1-46CDF78B11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5E5CE2-8AF5-1E43-A63D-D211F9D8AB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just pick randomly → you might miss big chunks of the parameter space.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try every combination → it becomes impossible when you have many parameters (combinatorial explosion).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DF2B15-7F96-2ECB-38FA-761422BED0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5233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Five main uses of epidemiological modelling to improve public health,</a:t>
            </a:r>
            <a:r>
              <a:rPr lang="en-US" baseline="0" dirty="0"/>
              <a:t> which I will summarize as:</a:t>
            </a:r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04381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EC23D-6DD7-DF4C-944A-CC058BA02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FAD431-7FD3-2AC3-4276-9165FD736A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759C0B-7ADE-0D29-4A1B-236F177ABF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82065-6E7C-930D-BD83-0694177391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5588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7CEC6-90E2-47BC-0787-8F59166B6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E8FB53-51AE-6ACB-A923-3AB0584D5E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12A006-71BE-5529-38AE-A454CDD369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B90D58-C19C-04BF-A75E-9A23950A95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83830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B3247-3780-25E9-2EF6-C24F214E3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2B11FE-9234-6DAF-873B-3D893E63DA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89D132-44DB-D7BC-2E32-2ADC6E125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C417B7-5613-33D7-1634-7C2E975A39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8077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A7D34-8024-8AB4-758D-B58567D0C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029671-BB03-615E-420A-A56D9BEC49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C268CC-4104-A4FA-6691-D361B293C3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about the example on the graph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E25C3-D095-9509-2965-514DDEE334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73838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DBA24-A2FD-BD9A-20DC-8A3AE1A02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3998A6-710A-02F1-BC77-A394D6F1A3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9A12C0-A56A-1C0E-CE1C-58DAB5D943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about the example on the graph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3FEE8-DF65-96A6-1512-9543689C69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0614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0C1A35-97B4-298C-744C-9075C2E60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FD065E-6677-F02D-50BD-7BB2E2E2BD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475E4C-AF44-62BE-F6FA-F5AE08379F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about the example on the graph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0F04C0-DFA2-F3EB-369E-6CF312AF81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79685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C6F04-DAEE-94F5-BEAC-3F4B673B7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0B86E7-76D6-2FB3-3D3B-1CB7C9635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4FD158-12C2-D224-4715-662B9DEFBF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IQR is the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distance between the 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75th percentile (Q3)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the 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25th percentile (Q1)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8512E7-6177-680F-C63A-5E3DA92362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19495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A24088-E4F8-BDBE-DBCB-FE4AE5226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7BBEF7-04D5-1EC3-B651-4AC8CA361C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80DA06-E620-A6B4-4F9F-08B07AEDDC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Modellers sometimes plug in a single “best guess” parameter value (e.g., one R₀ or one recovery rate).</a:t>
            </a:r>
          </a:p>
          <a:p>
            <a:r>
              <a:rPr lang="en-GB" dirty="0"/>
              <a:t>Results look neat, but they don’t reflect the true range of possible outcomes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Policies based only on a point estimate can fail if the true parameter is different.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FF6B01-17EC-E381-0A86-E4B5F2B468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8555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7A4FAE-6802-08FC-05E8-5D5697355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123DA6-772D-A153-2215-A679E5835A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2F6600-281E-5C4F-2AF5-B1C1BF7ACF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Modellers sometimes plug in a single “best guess” parameter value (e.g., one R₀ or one recovery rate).</a:t>
            </a:r>
          </a:p>
          <a:p>
            <a:r>
              <a:rPr lang="en-GB" dirty="0"/>
              <a:t>Results look neat, but they don’t reflect the true range of possible outcomes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Policies based only on a point estimate can fail if the true parameter is different.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61F0FF-DF78-51FC-6F27-5BFDB7EC07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80097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06FD3-C26D-DD9D-2183-D4117239D7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4A54AE-2A78-FCB4-F799-F843357F9C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AB0246-5DEF-74A5-ECA4-5B54C4CCD2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349393-76C4-5321-1A63-92E7CFCC65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613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l"/>
            <a:r>
              <a:rPr lang="en-US" sz="1200" normalizeH="0" baseline="0" dirty="0">
                <a:solidFill>
                  <a:schemeClr val="tx1"/>
                </a:solidFill>
                <a:latin typeface="Georgia" panose="02040502050405020303" pitchFamily="18" charset="0"/>
              </a:rPr>
              <a:t>Improving fundamental understanding of the dynamics of health and disease</a:t>
            </a:r>
          </a:p>
          <a:p>
            <a:pPr lvl="0" algn="l"/>
            <a:r>
              <a:rPr lang="en-US" sz="1200" normalizeH="0" baseline="0" dirty="0">
                <a:solidFill>
                  <a:schemeClr val="tx1"/>
                </a:solidFill>
                <a:latin typeface="Georgia" panose="02040502050405020303" pitchFamily="18" charset="0"/>
              </a:rPr>
              <a:t>Translation of research results into decision-making and communication tools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646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03CBD-B3F0-7AC7-4128-7CFB73404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B5A787-7073-1B2B-4F8A-88DE8A239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20451A-4C62-E434-B2B0-C54F130F79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l"/>
            <a:r>
              <a:rPr lang="en-US" sz="1200" normalizeH="0" baseline="0" dirty="0">
                <a:solidFill>
                  <a:schemeClr val="tx1"/>
                </a:solidFill>
                <a:latin typeface="Georgia" panose="02040502050405020303" pitchFamily="18" charset="0"/>
              </a:rPr>
              <a:t>Improving measurement and interpretation of key health indicators at the population and individual levels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EC53A0-4606-92E8-B223-38AFD0A091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6910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9BD1EA-9EE3-13F4-F7F8-875E06308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518DF3-7048-1C5E-A5E2-525ADCDEF0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429570-6680-FDB2-92C2-3FB9A1A0BE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l"/>
            <a:r>
              <a:rPr lang="en-US" sz="1200" normalizeH="0" baseline="0" dirty="0">
                <a:solidFill>
                  <a:schemeClr val="tx1"/>
                </a:solidFill>
                <a:latin typeface="Georgia" panose="02040502050405020303" pitchFamily="18" charset="0"/>
              </a:rPr>
              <a:t>Improving measurement and interpretation of key health indicators at the population and individual levels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BC20DE-365B-CBEE-24FC-6056E73ECE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045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868EAA-44C1-6A13-A20B-80DE619C7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A47D34-D83C-27FF-905F-060D4537FF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641058-2D38-63D5-4B22-1E7BCE0E75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l"/>
            <a:r>
              <a:rPr lang="en-US" sz="1200" normalizeH="0" baseline="0" dirty="0">
                <a:solidFill>
                  <a:schemeClr val="tx1"/>
                </a:solidFill>
                <a:latin typeface="Georgia" panose="02040502050405020303" pitchFamily="18" charset="0"/>
              </a:rPr>
              <a:t>Prediction and forecasting of expected future trends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885042-5957-B2AE-105E-666EAEF7EE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1814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9DD78-8FF9-87B3-1307-C8B745292A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7000D2-B2FB-080B-077D-2636785C5E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E7F82A-5CAB-8284-A1E8-E7A81539F6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l"/>
            <a:r>
              <a:rPr lang="en-US" sz="1200" normalizeH="0" baseline="0" dirty="0">
                <a:solidFill>
                  <a:schemeClr val="tx1"/>
                </a:solidFill>
                <a:latin typeface="Georgia" panose="02040502050405020303" pitchFamily="18" charset="0"/>
              </a:rPr>
              <a:t>Guiding study design and intervention roll-out</a:t>
            </a:r>
          </a:p>
          <a:p>
            <a:pPr lvl="0" algn="l"/>
            <a:r>
              <a:rPr lang="en-US" sz="1200" normalizeH="0" baseline="0" dirty="0">
                <a:solidFill>
                  <a:schemeClr val="tx1"/>
                </a:solidFill>
                <a:latin typeface="Georgia" panose="02040502050405020303" pitchFamily="18" charset="0"/>
              </a:rPr>
              <a:t>Informing decisions through analysis and comparison of policy scenarios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EF505A-D6CA-AB58-1D42-FB9833D2AB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6817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5E00D-F0B7-77BF-E4C9-D3A5517A3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3517ED-6FDF-9AB7-5586-068604054C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7BF8AF-DF85-250B-87A7-EC44EE6F8C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l"/>
            <a:r>
              <a:rPr lang="en-US" sz="1200" normalizeH="0" baseline="0" dirty="0">
                <a:solidFill>
                  <a:schemeClr val="tx1"/>
                </a:solidFill>
                <a:latin typeface="Georgia" panose="02040502050405020303" pitchFamily="18" charset="0"/>
              </a:rPr>
              <a:t>Evaluating the impact of public health interventions</a:t>
            </a:r>
          </a:p>
          <a:p>
            <a:pPr lvl="0" algn="l"/>
            <a:r>
              <a:rPr lang="en-US" sz="1200" normalizeH="0" baseline="0" dirty="0">
                <a:solidFill>
                  <a:schemeClr val="tx1"/>
                </a:solidFill>
                <a:latin typeface="Georgia" panose="02040502050405020303" pitchFamily="18" charset="0"/>
              </a:rPr>
              <a:t>Assessing risk of future public health events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A3F90-2A2C-5748-1E6E-DF46A60B0A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42668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71C43-87FC-CA47-BF4E-FE6CE414C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7D7B31-2D62-9DD3-0848-A99250C498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DA5B7D-1297-9EDF-BC1B-0B8F362A09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2BA10C-9537-A2F6-9140-B7E9F141DA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2AAA9-C007-9E4A-874F-9D9B70792D1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7336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hyperlink" Target="mailto:Mutono.Nyamai@uonbi.ac.ke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diagramData" Target="../diagrams/data6.xm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6" Type="http://schemas.openxmlformats.org/officeDocument/2006/relationships/diagramColors" Target="../diagrams/colors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diagramQuickStyle" Target="../diagrams/quickStyle6.xml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Relationship Id="rId14" Type="http://schemas.openxmlformats.org/officeDocument/2006/relationships/diagramLayout" Target="../diagrams/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diagramData" Target="../diagrams/data7.xm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6" Type="http://schemas.openxmlformats.org/officeDocument/2006/relationships/diagramColors" Target="../diagrams/colors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diagramQuickStyle" Target="../diagrams/quickStyle7.xml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Relationship Id="rId14" Type="http://schemas.openxmlformats.org/officeDocument/2006/relationships/diagramLayout" Target="../diagrams/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Relationship Id="rId1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9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20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22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hyperlink" Target="https://pmc.ncbi.nlm.nih.gov/articles/PMC3730677/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diagramData" Target="../diagrams/data1.xm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6" Type="http://schemas.openxmlformats.org/officeDocument/2006/relationships/diagramColors" Target="../diagrams/colors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diagramQuickStyle" Target="../diagrams/quickStyle1.xml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Relationship Id="rId1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diagramData" Target="../diagrams/data2.xm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6" Type="http://schemas.openxmlformats.org/officeDocument/2006/relationships/diagramColors" Target="../diagrams/colors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diagramQuickStyle" Target="../diagrams/quickStyle2.xml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Relationship Id="rId1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diagramData" Target="../diagrams/data3.xm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diagramQuickStyle" Target="../diagrams/quickStyle3.xml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Relationship Id="rId1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diagramData" Target="../diagrams/data4.xm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diagramQuickStyle" Target="../diagrams/quickStyle4.xml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Relationship Id="rId1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diagramData" Target="../diagrams/data5.xm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6" Type="http://schemas.openxmlformats.org/officeDocument/2006/relationships/diagramColors" Target="../diagrams/colors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diagramQuickStyle" Target="../diagrams/quickStyle5.xml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svg"/><Relationship Id="rId14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5243485" y="271789"/>
            <a:ext cx="7801030" cy="1683812"/>
            <a:chOff x="0" y="0"/>
            <a:chExt cx="10401373" cy="2245083"/>
          </a:xfrm>
        </p:grpSpPr>
        <p:sp>
          <p:nvSpPr>
            <p:cNvPr id="4" name="Freeform 4"/>
            <p:cNvSpPr/>
            <p:nvPr/>
          </p:nvSpPr>
          <p:spPr>
            <a:xfrm>
              <a:off x="0" y="379389"/>
              <a:ext cx="3895248" cy="1204473"/>
            </a:xfrm>
            <a:custGeom>
              <a:avLst/>
              <a:gdLst/>
              <a:ahLst/>
              <a:cxnLst/>
              <a:rect l="l" t="t" r="r" b="b"/>
              <a:pathLst>
                <a:path w="3895248" h="1204473">
                  <a:moveTo>
                    <a:pt x="0" y="0"/>
                  </a:moveTo>
                  <a:lnTo>
                    <a:pt x="3895248" y="0"/>
                  </a:lnTo>
                  <a:lnTo>
                    <a:pt x="3895248" y="1204474"/>
                  </a:lnTo>
                  <a:lnTo>
                    <a:pt x="0" y="12044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75370" r="-1364" b="-5641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4253623" y="0"/>
              <a:ext cx="2245083" cy="2245083"/>
            </a:xfrm>
            <a:custGeom>
              <a:avLst/>
              <a:gdLst/>
              <a:ahLst/>
              <a:cxnLst/>
              <a:rect l="l" t="t" r="r" b="b"/>
              <a:pathLst>
                <a:path w="2245083" h="2245083">
                  <a:moveTo>
                    <a:pt x="0" y="0"/>
                  </a:moveTo>
                  <a:lnTo>
                    <a:pt x="2245083" y="0"/>
                  </a:lnTo>
                  <a:lnTo>
                    <a:pt x="2245083" y="2245083"/>
                  </a:lnTo>
                  <a:lnTo>
                    <a:pt x="0" y="22450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6863968" y="8925"/>
              <a:ext cx="3537405" cy="1574938"/>
            </a:xfrm>
            <a:custGeom>
              <a:avLst/>
              <a:gdLst/>
              <a:ahLst/>
              <a:cxnLst/>
              <a:rect l="l" t="t" r="r" b="b"/>
              <a:pathLst>
                <a:path w="3537405" h="1574938">
                  <a:moveTo>
                    <a:pt x="0" y="0"/>
                  </a:moveTo>
                  <a:lnTo>
                    <a:pt x="3537405" y="0"/>
                  </a:lnTo>
                  <a:lnTo>
                    <a:pt x="3537405" y="1574938"/>
                  </a:lnTo>
                  <a:lnTo>
                    <a:pt x="0" y="15749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4457" b="-33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 rot="-5400000">
            <a:off x="14878023" y="9525"/>
            <a:ext cx="3400452" cy="3400452"/>
          </a:xfrm>
          <a:custGeom>
            <a:avLst/>
            <a:gdLst/>
            <a:ahLst/>
            <a:cxnLst/>
            <a:rect l="l" t="t" r="r" b="b"/>
            <a:pathLst>
              <a:path w="3400452" h="3400452">
                <a:moveTo>
                  <a:pt x="0" y="0"/>
                </a:moveTo>
                <a:lnTo>
                  <a:pt x="3400452" y="0"/>
                </a:lnTo>
                <a:lnTo>
                  <a:pt x="3400452" y="3400452"/>
                </a:lnTo>
                <a:lnTo>
                  <a:pt x="0" y="340045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3727829" y="6177546"/>
            <a:ext cx="9698259" cy="2244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17"/>
              </a:lnSpc>
            </a:pPr>
            <a:r>
              <a:rPr lang="en-US" sz="2800" b="1" i="1" dirty="0">
                <a:solidFill>
                  <a:srgbClr val="000000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Mutono Nyamai,</a:t>
            </a:r>
          </a:p>
          <a:p>
            <a:pPr algn="ctr">
              <a:lnSpc>
                <a:spcPts val="2517"/>
              </a:lnSpc>
            </a:pPr>
            <a:r>
              <a:rPr lang="en-US" sz="2800" b="1" i="1" dirty="0">
                <a:solidFill>
                  <a:srgbClr val="000000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Centre for Epidemiological Modelling and Analysis,</a:t>
            </a:r>
          </a:p>
          <a:p>
            <a:pPr algn="ctr">
              <a:lnSpc>
                <a:spcPts val="2517"/>
              </a:lnSpc>
            </a:pPr>
            <a:r>
              <a:rPr lang="en-US" sz="2800" b="1" i="1" dirty="0">
                <a:solidFill>
                  <a:srgbClr val="000000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University of Nairobi</a:t>
            </a:r>
          </a:p>
          <a:p>
            <a:pPr algn="ctr">
              <a:lnSpc>
                <a:spcPts val="2517"/>
              </a:lnSpc>
            </a:pPr>
            <a:r>
              <a:rPr lang="en-US" sz="2800" b="1" i="1" dirty="0">
                <a:solidFill>
                  <a:srgbClr val="000000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&amp; </a:t>
            </a:r>
          </a:p>
          <a:p>
            <a:pPr algn="ctr">
              <a:lnSpc>
                <a:spcPts val="2517"/>
              </a:lnSpc>
            </a:pPr>
            <a:r>
              <a:rPr lang="en-US" sz="2800" b="1" i="1" dirty="0">
                <a:solidFill>
                  <a:srgbClr val="000000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Paul G Allen School for Global Health,</a:t>
            </a:r>
          </a:p>
          <a:p>
            <a:pPr algn="ctr">
              <a:lnSpc>
                <a:spcPts val="2517"/>
              </a:lnSpc>
            </a:pPr>
            <a:r>
              <a:rPr lang="en-US" sz="2800" b="1" i="1" dirty="0">
                <a:solidFill>
                  <a:srgbClr val="000000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Washington State University</a:t>
            </a:r>
          </a:p>
          <a:p>
            <a:pPr algn="ctr">
              <a:lnSpc>
                <a:spcPts val="2517"/>
              </a:lnSpc>
            </a:pPr>
            <a:r>
              <a:rPr lang="en-US" sz="2800" b="1" i="1" dirty="0">
                <a:solidFill>
                  <a:srgbClr val="000000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  <a:hlinkClick r:id="rId9"/>
              </a:rPr>
              <a:t>mutono.Nyamai@uonbi.ac.ke</a:t>
            </a:r>
            <a:r>
              <a:rPr lang="en-US" sz="2800" b="1" i="1" dirty="0">
                <a:solidFill>
                  <a:srgbClr val="000000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33400" y="3089395"/>
            <a:ext cx="16687800" cy="1590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25"/>
              </a:lnSpc>
            </a:pPr>
            <a:r>
              <a:rPr lang="en-US" sz="6103" b="1" dirty="0">
                <a:solidFill>
                  <a:srgbClr val="1D9B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Sensitivity Analysis in Infectious Disease Modelling: Methods &amp; Applications</a:t>
            </a:r>
            <a:endParaRPr lang="en-US" sz="6103" i="1" dirty="0">
              <a:solidFill>
                <a:srgbClr val="000000"/>
              </a:solidFill>
              <a:latin typeface="Montserrat Italics"/>
              <a:ea typeface="Montserrat Italics"/>
              <a:cs typeface="Montserrat Italics"/>
              <a:sym typeface="Montserrat Italics"/>
            </a:endParaRPr>
          </a:p>
        </p:txBody>
      </p:sp>
      <p:sp>
        <p:nvSpPr>
          <p:cNvPr id="10" name="Freeform 10"/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 rot="5400000">
            <a:off x="0" y="6896073"/>
            <a:ext cx="3400452" cy="3400452"/>
          </a:xfrm>
          <a:custGeom>
            <a:avLst/>
            <a:gdLst/>
            <a:ahLst/>
            <a:cxnLst/>
            <a:rect l="l" t="t" r="r" b="b"/>
            <a:pathLst>
              <a:path w="3400452" h="3400452">
                <a:moveTo>
                  <a:pt x="0" y="0"/>
                </a:moveTo>
                <a:lnTo>
                  <a:pt x="3400452" y="0"/>
                </a:lnTo>
                <a:lnTo>
                  <a:pt x="3400452" y="3400452"/>
                </a:lnTo>
                <a:lnTo>
                  <a:pt x="0" y="340045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TextBox 27"/>
          <p:cNvSpPr txBox="1"/>
          <p:nvPr/>
        </p:nvSpPr>
        <p:spPr>
          <a:xfrm>
            <a:off x="16303102" y="9651707"/>
            <a:ext cx="258350" cy="4206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63463C-3832-CE26-9C12-8190E7A37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2703BB7-C82A-0714-99FE-AE5C0F4D7459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05B3615-447D-F15F-2875-CEC0F3C21B04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4A3D4270-2099-2FB3-9819-4F31045BF126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2153190-436E-1894-6D74-E83D247AA6D3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EF21B5C-A2CF-71BE-5922-668A3F2DC4C2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E9F0B717-48B9-85BF-9507-EF99E0779DA7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85F40526-CC8D-73C4-4CA9-6861B622FF25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Applied Epi. Modelling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CBCD7FE5-12F4-818F-4795-F51C7F934DE5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27C39E32-123E-8E3F-F5FB-1EB920E0410A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7320D7E2-01E2-8247-3B3F-EB4F0037F53D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C1FE4CA7-1E99-512C-2B1A-7E0511CCEC20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4559C38F-190F-DC1A-9441-9940198F32F1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7C9E05F6-6E28-8888-E1E9-0054E5FAC3BB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1BB5E30F-417A-E384-6E55-C00314B81636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73FF7742-08F5-6696-C118-0D34BB5B888C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151A3997-4623-62B0-6AB5-376C3531C3F9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35CD0ECF-4776-5AED-3DB2-C05265074386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3ACA68C0-93DB-879E-4A2C-FA6C6E8BA798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9D883072-B0C9-0CB1-8984-A4103F8E0805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CD5182D9-34D0-CCDF-051D-46EC2D6039D3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4467E3AB-E259-B360-27CF-3F168B148353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514DE207-565D-B96D-4B46-F4F24794FDB3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1A9BDFA9-D5B0-8CFD-7C65-AFD6CC2750A9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20B1D205-BC9B-5C84-A31E-D570E11898EF}"/>
              </a:ext>
            </a:extLst>
          </p:cNvPr>
          <p:cNvSpPr txBox="1"/>
          <p:nvPr/>
        </p:nvSpPr>
        <p:spPr>
          <a:xfrm>
            <a:off x="16154400" y="9619723"/>
            <a:ext cx="685800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10</a:t>
            </a:r>
          </a:p>
        </p:txBody>
      </p:sp>
      <p:graphicFrame>
        <p:nvGraphicFramePr>
          <p:cNvPr id="31" name="Diagram 30">
            <a:extLst>
              <a:ext uri="{FF2B5EF4-FFF2-40B4-BE49-F238E27FC236}">
                <a16:creationId xmlns:a16="http://schemas.microsoft.com/office/drawing/2014/main" id="{1552FC4B-94D1-658C-A332-99EF7A56ED1F}"/>
              </a:ext>
            </a:extLst>
          </p:cNvPr>
          <p:cNvGraphicFramePr/>
          <p:nvPr/>
        </p:nvGraphicFramePr>
        <p:xfrm>
          <a:off x="1632227" y="3000881"/>
          <a:ext cx="12480625" cy="5896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25" name="Rectangle 24">
            <a:extLst>
              <a:ext uri="{FF2B5EF4-FFF2-40B4-BE49-F238E27FC236}">
                <a16:creationId xmlns:a16="http://schemas.microsoft.com/office/drawing/2014/main" id="{665B6D60-98D2-3711-A6F1-3F290E18C744}"/>
              </a:ext>
            </a:extLst>
          </p:cNvPr>
          <p:cNvSpPr/>
          <p:nvPr/>
        </p:nvSpPr>
        <p:spPr>
          <a:xfrm>
            <a:off x="3352800" y="2991356"/>
            <a:ext cx="10918658" cy="46698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97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F618CE-09C2-66DC-79D7-D45172DDE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B3215BE-1A3A-B148-F2A6-51F52F400D2C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7468D6A-0A33-B45B-3A7B-91C340BB4408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1D096E6-7EDC-88F8-C68D-13B3BF8AC7E2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78B6547D-3A90-08F2-ABB0-D52F3DF75F01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B52704F-B5F3-EA88-4DDC-2606D6BD7209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D6BFED0D-D416-F31E-A11A-D179A54AA62F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0CED927A-97A6-BC31-40A9-F6FAB7FFFD2A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Applied Epi. Modelling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504D90AB-279E-EA3F-CD59-1BC197984A9B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AD05F1EB-660E-1176-831D-10858386B7B8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74FB4F7C-0196-9418-9C5B-63260FE0202E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6E3BB9CF-EBAB-386F-55F9-6666FCA9EB6F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CE43BD8A-50B8-8C5A-17AB-90D3909861AD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3F3F45FB-1FCF-9D10-A22B-E561B87D2FAB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89340924-5E05-59DC-3DE5-552F5A77A8AE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06889D43-F71F-1969-074C-E2D7EA87B03D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3CCBED32-C0B0-5966-EE10-C8313605BFD4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9A198E8A-7E94-D109-58FF-2FAAF55FBC7E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93AFB51C-21BB-A454-41BA-8F8F92BB8033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75BEEDA7-49AB-CA2F-9006-48971834FBB2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7B7248B2-3E97-95E8-756C-8FD83A1C2947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93BE62A2-C485-A410-180C-664323ED0E42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78FB1991-9E80-5F20-46D2-AEB9F621ADD9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14B2F141-1D06-AABE-5264-F47F42677D95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08FEE743-B3C4-E3E0-69D5-D32079208303}"/>
              </a:ext>
            </a:extLst>
          </p:cNvPr>
          <p:cNvSpPr txBox="1"/>
          <p:nvPr/>
        </p:nvSpPr>
        <p:spPr>
          <a:xfrm>
            <a:off x="16265918" y="9667793"/>
            <a:ext cx="49808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11</a:t>
            </a:r>
          </a:p>
        </p:txBody>
      </p:sp>
      <p:graphicFrame>
        <p:nvGraphicFramePr>
          <p:cNvPr id="31" name="Diagram 30">
            <a:extLst>
              <a:ext uri="{FF2B5EF4-FFF2-40B4-BE49-F238E27FC236}">
                <a16:creationId xmlns:a16="http://schemas.microsoft.com/office/drawing/2014/main" id="{61328E2A-FEFF-4DF0-9FB1-23FBDBB090DC}"/>
              </a:ext>
            </a:extLst>
          </p:cNvPr>
          <p:cNvGraphicFramePr/>
          <p:nvPr/>
        </p:nvGraphicFramePr>
        <p:xfrm>
          <a:off x="1632227" y="3000881"/>
          <a:ext cx="12480625" cy="5896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4210104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AC6DE-BBF6-3677-D288-B2B69632F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8302282-951B-E0F1-C180-8580E214924B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36820D2-6DD4-1597-DD43-BD9F9761F03E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86243D4-C1EB-9573-96C9-E2727A966160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3A6B3C68-4D72-B69A-FB77-80574CD6E0DB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0D921ED-A2E8-E8CD-90F6-5D32CA5281EF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90A92663-A7C8-6D04-5904-99A1B9B3F719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AA5930E-F666-EB45-676D-8689F234144D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66D7C002-B891-F778-B09B-D4D436ECA87A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0990D882-6A07-AD39-CA00-C8AE182594C0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53C90DF7-9D28-0807-9CDF-E3E9CD4AB984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5A4E8510-A602-5AD8-B406-C2F15968BB58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2011244C-FABA-67C9-A10F-955BA7962F1D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7B0263A7-4644-AC52-5301-4D4E830C67D2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2103626F-9429-2077-08C1-DCC8EA956E67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AE44224B-F775-5E82-05F1-137AA3213F02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8C9EBE2D-ED38-B809-2719-DEFECA7E271C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4374F025-CD4C-2F90-D798-209DC5BA3B5D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4E687C63-3872-1D06-5CF2-B86B11E1ED05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6D208327-1683-6399-8835-972EA8ED9220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0A909317-4718-6327-6496-2C2C34BD09CB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68EDF7F2-9CBF-F502-8439-4CFB6329C768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88C4DCB1-A026-2B6F-E5CD-A54595BEBCE1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321442D3-3D88-8A6D-5FA2-AA57B512A4E6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C87A8CA1-044A-35FE-8D65-A9A1475D1653}"/>
              </a:ext>
            </a:extLst>
          </p:cNvPr>
          <p:cNvSpPr txBox="1"/>
          <p:nvPr/>
        </p:nvSpPr>
        <p:spPr>
          <a:xfrm>
            <a:off x="1416126" y="2779179"/>
            <a:ext cx="14448595" cy="41359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Models rely on assumptions and parameters e.g.</a:t>
            </a: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r>
              <a:rPr lang="en-KE" sz="2800" b="1" dirty="0">
                <a:latin typeface="Montserrat" pitchFamily="2" charset="77"/>
                <a:cs typeface="Arial" panose="020B0604020202020204" pitchFamily="34" charset="0"/>
              </a:rPr>
              <a:t>Incubation period: </a:t>
            </a:r>
            <a:r>
              <a:rPr lang="en-KE" sz="2800" dirty="0">
                <a:latin typeface="Montserrat" pitchFamily="2" charset="77"/>
                <a:cs typeface="Arial" panose="020B0604020202020204" pitchFamily="34" charset="0"/>
              </a:rPr>
              <a:t>Time interval between exposure to an infectious agent to the onset of symptoms</a:t>
            </a:r>
          </a:p>
          <a:p>
            <a:r>
              <a:rPr lang="en-KE" sz="2800" b="1" dirty="0">
                <a:latin typeface="Montserrat" pitchFamily="2" charset="77"/>
                <a:cs typeface="Arial" panose="020B0604020202020204" pitchFamily="34" charset="0"/>
              </a:rPr>
              <a:t>Latent period: </a:t>
            </a:r>
            <a:r>
              <a:rPr lang="en-KE" sz="2800" dirty="0">
                <a:latin typeface="Montserrat" pitchFamily="2" charset="77"/>
                <a:cs typeface="Arial" panose="020B0604020202020204" pitchFamily="34" charset="0"/>
              </a:rPr>
              <a:t>Time between exposure to an infectious agent and the ability to transmit the infection to others, even before symptoms appear</a:t>
            </a:r>
          </a:p>
          <a:p>
            <a:endParaRPr lang="en-KE" sz="2800" dirty="0">
              <a:cs typeface="Arial" panose="020B0604020202020204" pitchFamily="34" charset="0"/>
            </a:endParaRPr>
          </a:p>
          <a:p>
            <a:endParaRPr lang="en-KE" sz="2800" dirty="0">
              <a:cs typeface="Arial" panose="020B0604020202020204" pitchFamily="34" charset="0"/>
            </a:endParaRPr>
          </a:p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F9EDE82-870A-00B8-07B1-A85BA67993CE}"/>
              </a:ext>
            </a:extLst>
          </p:cNvPr>
          <p:cNvGrpSpPr/>
          <p:nvPr/>
        </p:nvGrpSpPr>
        <p:grpSpPr>
          <a:xfrm>
            <a:off x="2441828" y="5889203"/>
            <a:ext cx="12049064" cy="3525000"/>
            <a:chOff x="718447" y="4176630"/>
            <a:chExt cx="10308417" cy="2389985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39AE24A-40CA-340A-04EC-4DADA2514592}"/>
                </a:ext>
              </a:extLst>
            </p:cNvPr>
            <p:cNvCxnSpPr/>
            <p:nvPr/>
          </p:nvCxnSpPr>
          <p:spPr>
            <a:xfrm>
              <a:off x="6926580" y="5693873"/>
              <a:ext cx="10332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5D7ADC5-4014-344F-6CA9-441CBC231F44}"/>
                </a:ext>
              </a:extLst>
            </p:cNvPr>
            <p:cNvSpPr txBox="1"/>
            <p:nvPr/>
          </p:nvSpPr>
          <p:spPr>
            <a:xfrm>
              <a:off x="8160305" y="5516732"/>
              <a:ext cx="2866559" cy="3130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KE" sz="2400" dirty="0">
                  <a:latin typeface="Montserrat" pitchFamily="2" charset="77"/>
                  <a:cs typeface="Arial" panose="020B0604020202020204" pitchFamily="34" charset="0"/>
                </a:rPr>
                <a:t>Recovered/ immune</a:t>
              </a: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77DF6799-BC54-0B1E-59EB-505B352029AB}"/>
                </a:ext>
              </a:extLst>
            </p:cNvPr>
            <p:cNvGrpSpPr/>
            <p:nvPr/>
          </p:nvGrpSpPr>
          <p:grpSpPr>
            <a:xfrm>
              <a:off x="718447" y="4176630"/>
              <a:ext cx="6724769" cy="2389985"/>
              <a:chOff x="718447" y="4176630"/>
              <a:chExt cx="6724769" cy="2389985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38F4BAD2-6550-316F-A7BC-16DC50BAD2AD}"/>
                  </a:ext>
                </a:extLst>
              </p:cNvPr>
              <p:cNvGrpSpPr/>
              <p:nvPr/>
            </p:nvGrpSpPr>
            <p:grpSpPr>
              <a:xfrm>
                <a:off x="1414272" y="4952062"/>
                <a:ext cx="6028944" cy="338328"/>
                <a:chOff x="1490472" y="4764024"/>
                <a:chExt cx="4681728" cy="338328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505F4951-2064-5F98-B5EE-E910D816E290}"/>
                    </a:ext>
                  </a:extLst>
                </p:cNvPr>
                <p:cNvSpPr/>
                <p:nvPr/>
              </p:nvSpPr>
              <p:spPr>
                <a:xfrm>
                  <a:off x="1490472" y="4764024"/>
                  <a:ext cx="2340864" cy="338328"/>
                </a:xfrm>
                <a:prstGeom prst="rect">
                  <a:avLst/>
                </a:prstGeom>
                <a:solidFill>
                  <a:srgbClr val="27ABE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KE" sz="2400" dirty="0">
                      <a:latin typeface="Montserrat" pitchFamily="2" charset="77"/>
                      <a:cs typeface="Arial" panose="020B0604020202020204" pitchFamily="34" charset="0"/>
                    </a:rPr>
                    <a:t>Incubation period</a:t>
                  </a: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8E8A924E-F892-950E-8550-E68D47978884}"/>
                    </a:ext>
                  </a:extLst>
                </p:cNvPr>
                <p:cNvSpPr/>
                <p:nvPr/>
              </p:nvSpPr>
              <p:spPr>
                <a:xfrm>
                  <a:off x="3831336" y="4764024"/>
                  <a:ext cx="2340864" cy="338328"/>
                </a:xfrm>
                <a:prstGeom prst="rect">
                  <a:avLst/>
                </a:prstGeom>
                <a:solidFill>
                  <a:srgbClr val="FF74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KE" sz="2400" dirty="0">
                      <a:latin typeface="Montserrat" pitchFamily="2" charset="77"/>
                      <a:cs typeface="Arial" panose="020B0604020202020204" pitchFamily="34" charset="0"/>
                    </a:rPr>
                    <a:t>Symptoms</a:t>
                  </a: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CB5C8E0E-5B0E-90E8-BAC8-6CF3FE782954}"/>
                  </a:ext>
                </a:extLst>
              </p:cNvPr>
              <p:cNvGrpSpPr/>
              <p:nvPr/>
            </p:nvGrpSpPr>
            <p:grpSpPr>
              <a:xfrm>
                <a:off x="1414272" y="5524709"/>
                <a:ext cx="5452872" cy="338328"/>
                <a:chOff x="1490472" y="4764024"/>
                <a:chExt cx="4355139" cy="338328"/>
              </a:xfrm>
            </p:grpSpPr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F5EF4491-75E9-1AC9-22C5-9770CF852955}"/>
                    </a:ext>
                  </a:extLst>
                </p:cNvPr>
                <p:cNvSpPr/>
                <p:nvPr/>
              </p:nvSpPr>
              <p:spPr>
                <a:xfrm>
                  <a:off x="1490472" y="4764024"/>
                  <a:ext cx="1804416" cy="338328"/>
                </a:xfrm>
                <a:prstGeom prst="rect">
                  <a:avLst/>
                </a:prstGeom>
                <a:solidFill>
                  <a:srgbClr val="27ABE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KE" sz="2400" dirty="0">
                      <a:latin typeface="Montserrat" pitchFamily="2" charset="77"/>
                      <a:cs typeface="Arial" panose="020B0604020202020204" pitchFamily="34" charset="0"/>
                    </a:rPr>
                    <a:t>Latent period</a:t>
                  </a: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92A4C776-5A00-2A5B-6FCD-0892514FBA63}"/>
                    </a:ext>
                  </a:extLst>
                </p:cNvPr>
                <p:cNvSpPr/>
                <p:nvPr/>
              </p:nvSpPr>
              <p:spPr>
                <a:xfrm>
                  <a:off x="3294888" y="4764024"/>
                  <a:ext cx="2550723" cy="338328"/>
                </a:xfrm>
                <a:prstGeom prst="rect">
                  <a:avLst/>
                </a:prstGeom>
                <a:solidFill>
                  <a:srgbClr val="FF74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KE" sz="2400" dirty="0">
                      <a:latin typeface="Montserrat" pitchFamily="2" charset="77"/>
                      <a:cs typeface="Arial" panose="020B0604020202020204" pitchFamily="34" charset="0"/>
                    </a:rPr>
                    <a:t>Infectious period</a:t>
                  </a:r>
                </a:p>
              </p:txBody>
            </p:sp>
          </p:grp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EDE5FDD2-4A86-79CB-7C2D-5FC39DF9C3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20368" y="4545962"/>
                <a:ext cx="0" cy="42578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4A34201-F16A-A0D6-6C39-721613AEE463}"/>
                  </a:ext>
                </a:extLst>
              </p:cNvPr>
              <p:cNvSpPr txBox="1"/>
              <p:nvPr/>
            </p:nvSpPr>
            <p:spPr>
              <a:xfrm>
                <a:off x="718447" y="4176630"/>
                <a:ext cx="2426331" cy="3130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KE" sz="2400" dirty="0">
                    <a:solidFill>
                      <a:schemeClr val="bg2">
                        <a:lumMod val="10000"/>
                      </a:schemeClr>
                    </a:solidFill>
                    <a:latin typeface="Montserrat" pitchFamily="2" charset="77"/>
                    <a:cs typeface="Arial" panose="020B0604020202020204" pitchFamily="34" charset="0"/>
                  </a:rPr>
                  <a:t>Point of infection</a:t>
                </a:r>
              </a:p>
            </p:txBody>
          </p:sp>
          <p:sp>
            <p:nvSpPr>
              <p:cNvPr id="43" name="Left Brace 42">
                <a:extLst>
                  <a:ext uri="{FF2B5EF4-FFF2-40B4-BE49-F238E27FC236}">
                    <a16:creationId xmlns:a16="http://schemas.microsoft.com/office/drawing/2014/main" id="{93DE3D47-CD72-6316-496F-6C49A9ADCE87}"/>
                  </a:ext>
                </a:extLst>
              </p:cNvPr>
              <p:cNvSpPr/>
              <p:nvPr/>
            </p:nvSpPr>
            <p:spPr>
              <a:xfrm rot="16200000">
                <a:off x="3957367" y="3335530"/>
                <a:ext cx="369331" cy="5450223"/>
              </a:xfrm>
              <a:prstGeom prst="leftBrac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KE">
                  <a:latin typeface="Montserrat" pitchFamily="2" charset="77"/>
                  <a:cs typeface="Arial" panose="020B0604020202020204" pitchFamily="34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25044F3B-6FB6-E1DA-D62C-F1F45522078F}"/>
                  </a:ext>
                </a:extLst>
              </p:cNvPr>
              <p:cNvSpPr txBox="1"/>
              <p:nvPr/>
            </p:nvSpPr>
            <p:spPr>
              <a:xfrm>
                <a:off x="2316480" y="6253602"/>
                <a:ext cx="4284616" cy="3130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KE" sz="2400" dirty="0">
                    <a:solidFill>
                      <a:schemeClr val="bg2">
                        <a:lumMod val="10000"/>
                      </a:schemeClr>
                    </a:solidFill>
                    <a:latin typeface="Montserrat" pitchFamily="2" charset="77"/>
                    <a:cs typeface="Arial" panose="020B0604020202020204" pitchFamily="34" charset="0"/>
                  </a:rPr>
                  <a:t>Generation time of an infection</a:t>
                </a:r>
              </a:p>
            </p:txBody>
          </p:sp>
        </p:grpSp>
      </p:grpSp>
      <p:sp>
        <p:nvSpPr>
          <p:cNvPr id="50" name="TextBox 26">
            <a:extLst>
              <a:ext uri="{FF2B5EF4-FFF2-40B4-BE49-F238E27FC236}">
                <a16:creationId xmlns:a16="http://schemas.microsoft.com/office/drawing/2014/main" id="{812E534F-34CD-6B50-E7E9-BF64C14BC0CD}"/>
              </a:ext>
            </a:extLst>
          </p:cNvPr>
          <p:cNvSpPr txBox="1"/>
          <p:nvPr/>
        </p:nvSpPr>
        <p:spPr>
          <a:xfrm>
            <a:off x="16189718" y="9667793"/>
            <a:ext cx="49808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686226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E4AA3-0911-85BB-93E4-6E9503580F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004B971-14DB-2CC7-071A-F8F00386E44B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CE700307-356C-7EAD-8151-DA6BC831736E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3F4915F2-FE4F-49C9-6256-2E14DB5C61CB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0FC0794-6B23-BE91-D59E-70980E59DD13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7902FAD-72D8-1D05-0362-938601FAD50C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B9336A47-1B25-71D2-5E42-7E94DD41AAF7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EC402DEE-E0D7-7CD9-58A7-6FD459C6B924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5E084350-6CBA-AD7A-061B-0684257FC6D1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9F398D1A-C3F0-9165-9168-BA8138BC5D3F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49C00152-A19D-071A-6A4C-1490FC3715DD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7F3254AF-73E3-6778-BB08-67C0BEA58C61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96AC5ACA-E16B-854B-F45C-228FC5FB855C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DD3B35F0-246B-0F53-9E5B-0908D09A4C7F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3B5C24E6-0009-17F8-3EEB-EA4429D5E29C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DEFF7C52-C959-64F6-1FB2-B3A426383DBA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B360033B-2ED7-394B-B3D8-B437B0EB796B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A4216613-664C-6664-566C-2130133504E4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53E10ABC-DECA-A279-DDE7-D4009FA7A23B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897E75D2-0DCC-C6D6-06F8-6EE1E3D01B8A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A84712DE-7D48-A921-7FCE-537EE5394722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5D77F4FF-87EC-1968-5C62-6D5DDB15054C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6EF9E02D-A3FA-A33B-BC01-37738D8397A9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1B2C284F-BED9-4151-927C-00428BF60A0E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6F8EBA4C-3CD6-57A6-EF1F-217139C1DEC7}"/>
              </a:ext>
            </a:extLst>
          </p:cNvPr>
          <p:cNvSpPr txBox="1"/>
          <p:nvPr/>
        </p:nvSpPr>
        <p:spPr>
          <a:xfrm>
            <a:off x="1355908" y="2582643"/>
            <a:ext cx="15305068" cy="64017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endParaRPr lang="en-US" sz="3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indent="-342900" algn="l">
              <a:buFontTx/>
              <a:buChar char="-"/>
            </a:pPr>
            <a:r>
              <a:rPr lang="en-US" sz="32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Sensitivity analysis is the set of methods used to determine how </a:t>
            </a:r>
            <a:r>
              <a:rPr lang="en-US" sz="3200" b="1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changes or uncertainty in model inputs</a:t>
            </a:r>
            <a:r>
              <a:rPr lang="en-US" sz="32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(parameters, assumptions, initial conditions) </a:t>
            </a:r>
            <a:r>
              <a:rPr lang="en-US" sz="3200" b="1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drive changes in model outputs</a:t>
            </a:r>
            <a:r>
              <a:rPr lang="en-US" sz="32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including through interactions among inputs.</a:t>
            </a:r>
          </a:p>
          <a:p>
            <a:pPr marL="342900" indent="-342900" algn="l">
              <a:buFontTx/>
              <a:buChar char="-"/>
            </a:pPr>
            <a:endParaRPr lang="en-US" sz="3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indent="-342900" algn="l">
              <a:buFontTx/>
              <a:buChar char="-"/>
            </a:pPr>
            <a:r>
              <a:rPr lang="en-US" sz="32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Simply put, sensitivity analysis is the systematic assessment of how changes in model input parameters affect model outputs.</a:t>
            </a:r>
          </a:p>
          <a:p>
            <a:pPr marL="342900" indent="-342900" algn="l">
              <a:buFontTx/>
              <a:buChar char="-"/>
            </a:pPr>
            <a:endParaRPr lang="en-US" sz="3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indent="-342900" algn="l">
              <a:buFontTx/>
              <a:buChar char="-"/>
            </a:pPr>
            <a:r>
              <a:rPr lang="en-US" sz="32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There are usually two main goals:</a:t>
            </a:r>
          </a:p>
          <a:p>
            <a:pPr marL="800100" lvl="1" indent="-342900">
              <a:buFontTx/>
              <a:buChar char="-"/>
            </a:pPr>
            <a:r>
              <a:rPr lang="en-US" sz="32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Identify parameters with the biggest impact</a:t>
            </a:r>
          </a:p>
          <a:p>
            <a:pPr marL="800100" lvl="1" indent="-342900">
              <a:buFontTx/>
              <a:buChar char="-"/>
            </a:pPr>
            <a:r>
              <a:rPr lang="en-US" sz="32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Assess robustness of predictions and policy recommendations</a:t>
            </a:r>
          </a:p>
          <a:p>
            <a:pPr algn="l"/>
            <a:endParaRPr lang="en-US" sz="3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766C8E8-4B0D-225E-C29C-D777A1C469AC}"/>
              </a:ext>
            </a:extLst>
          </p:cNvPr>
          <p:cNvGrpSpPr/>
          <p:nvPr/>
        </p:nvGrpSpPr>
        <p:grpSpPr>
          <a:xfrm>
            <a:off x="2184889" y="8910509"/>
            <a:ext cx="12674055" cy="1240159"/>
            <a:chOff x="1715722" y="7946184"/>
            <a:chExt cx="12674055" cy="124015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5A301F6-0606-0648-09C0-DAD3D4160141}"/>
                </a:ext>
              </a:extLst>
            </p:cNvPr>
            <p:cNvSpPr txBox="1"/>
            <p:nvPr/>
          </p:nvSpPr>
          <p:spPr>
            <a:xfrm>
              <a:off x="1715722" y="7986014"/>
              <a:ext cx="3237277" cy="1200329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Montserrat" pitchFamily="2" charset="77"/>
                </a:rPr>
                <a:t>Tweak inputs within their plausible ranges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DACA758-6602-92FC-8521-49AA78E2B43D}"/>
                </a:ext>
              </a:extLst>
            </p:cNvPr>
            <p:cNvSpPr txBox="1"/>
            <p:nvPr/>
          </p:nvSpPr>
          <p:spPr>
            <a:xfrm>
              <a:off x="6806505" y="7986014"/>
              <a:ext cx="2811564" cy="1200329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Montserrat" pitchFamily="2" charset="77"/>
                </a:rPr>
                <a:t>See how much the outputs move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4F8A0CB-9925-56CD-4896-0FE8C022156A}"/>
                </a:ext>
              </a:extLst>
            </p:cNvPr>
            <p:cNvSpPr txBox="1"/>
            <p:nvPr/>
          </p:nvSpPr>
          <p:spPr>
            <a:xfrm>
              <a:off x="11578213" y="7946184"/>
              <a:ext cx="2811564" cy="830997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Montserrat" pitchFamily="2" charset="77"/>
                </a:rPr>
                <a:t>Rank what matters most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6636F7C2-15E1-79BC-65C0-BB2E6AB10443}"/>
                </a:ext>
              </a:extLst>
            </p:cNvPr>
            <p:cNvCxnSpPr>
              <a:cxnSpLocks/>
            </p:cNvCxnSpPr>
            <p:nvPr/>
          </p:nvCxnSpPr>
          <p:spPr>
            <a:xfrm>
              <a:off x="5074608" y="8339957"/>
              <a:ext cx="1594113" cy="0"/>
            </a:xfrm>
            <a:prstGeom prst="straightConnector1">
              <a:avLst/>
            </a:prstGeom>
            <a:ln w="5715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A9FAB167-2488-BD5D-5181-B7C6EE286A7B}"/>
                </a:ext>
              </a:extLst>
            </p:cNvPr>
            <p:cNvCxnSpPr>
              <a:cxnSpLocks/>
            </p:cNvCxnSpPr>
            <p:nvPr/>
          </p:nvCxnSpPr>
          <p:spPr>
            <a:xfrm>
              <a:off x="9748344" y="8300127"/>
              <a:ext cx="1594113" cy="0"/>
            </a:xfrm>
            <a:prstGeom prst="straightConnector1">
              <a:avLst/>
            </a:prstGeom>
            <a:ln w="5715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0" name="TextBox 26">
            <a:extLst>
              <a:ext uri="{FF2B5EF4-FFF2-40B4-BE49-F238E27FC236}">
                <a16:creationId xmlns:a16="http://schemas.microsoft.com/office/drawing/2014/main" id="{495313E2-83F1-73C8-34B1-634EC01722EC}"/>
              </a:ext>
            </a:extLst>
          </p:cNvPr>
          <p:cNvSpPr txBox="1"/>
          <p:nvPr/>
        </p:nvSpPr>
        <p:spPr>
          <a:xfrm>
            <a:off x="16189718" y="9667793"/>
            <a:ext cx="49808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34589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69C49-58BD-0905-2CB8-59F652B74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E669D94-498E-19C2-42FF-612CFE21CFEF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EC064163-B03B-6543-C406-9148050FA0B6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188DFC79-2458-0399-EE04-64F0545F533D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20A73BB-12C4-9951-5D32-36B4B720FE56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4700C4C-BECC-6013-A798-E48F7BCF9E53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CB45D470-FF46-83A6-26BC-26BE9BF8A523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0CC08F49-0B98-8D1A-9AC8-D4452844AED8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Local sensitivity analysis (One-at-a-time)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0BF33818-F76E-8854-1A23-ACDD19D718BF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0689333C-3912-4F67-6A68-C38AB5DD5D41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AC637C27-E35F-B817-7544-2552D3649AA2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A8039F19-FD31-1CF8-C73B-EE3028119766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5E59C83F-C852-BD37-C878-039734F55340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79B04EDB-D6BD-9201-55BD-8A5037A103FA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31F67720-FA79-2C2F-C0E1-638108FFB6D8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64378FD8-A84B-5F84-9E24-64CF87EFA88B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D3ACCFA8-2744-0310-A56B-C6E46D953A7B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627ABC58-E768-A239-7CE8-8C27F4A3CE6F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80BC014D-B0F1-6117-8910-5BBFB3B98057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3420A022-E9E2-402C-5007-9EB4B78653BF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A3256103-707C-85B6-C832-DC4AE39C2530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C7DBCF55-F08C-C27F-7D48-4190802F0940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EABD5ED8-1494-4762-92B9-9A8BC84F70B7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4F76ABEF-02A6-9E8F-66E0-173F55484551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B0A08DD0-57DE-42F8-75AD-DE8688BAD008}"/>
              </a:ext>
            </a:extLst>
          </p:cNvPr>
          <p:cNvSpPr txBox="1"/>
          <p:nvPr/>
        </p:nvSpPr>
        <p:spPr>
          <a:xfrm>
            <a:off x="1018645" y="3146360"/>
            <a:ext cx="8535953" cy="72879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47"/>
              </a:lnSpc>
            </a:pPr>
            <a:r>
              <a:rPr lang="en-US" sz="32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 is where you change one parameter at a time while holding others constant.</a:t>
            </a:r>
          </a:p>
          <a:p>
            <a:pPr algn="l">
              <a:lnSpc>
                <a:spcPts val="2447"/>
              </a:lnSpc>
            </a:pPr>
            <a:endParaRPr lang="en-US" sz="3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r>
              <a:rPr lang="en-US" sz="32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It is simple, intuitive and quick</a:t>
            </a:r>
          </a:p>
          <a:p>
            <a:pPr algn="l">
              <a:lnSpc>
                <a:spcPts val="2447"/>
              </a:lnSpc>
            </a:pPr>
            <a:endParaRPr lang="en-US" sz="32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>
              <a:lnSpc>
                <a:spcPts val="2447"/>
              </a:lnSpc>
            </a:pPr>
            <a:r>
              <a:rPr lang="en-US" sz="3200" dirty="0" err="1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E.g</a:t>
            </a:r>
            <a:r>
              <a:rPr lang="en-US" sz="32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in an SIS model, increase the transmission rate (</a:t>
            </a:r>
            <a:r>
              <a:rPr lang="el-GR" sz="3200" dirty="0"/>
              <a:t>β</a:t>
            </a:r>
            <a:r>
              <a:rPr lang="en-US" sz="32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) by 10% while keeping recovery rate (gamma) fixed, observe how epidemic size changes</a:t>
            </a:r>
          </a:p>
          <a:p>
            <a:pPr algn="l">
              <a:lnSpc>
                <a:spcPts val="2447"/>
              </a:lnSpc>
            </a:pPr>
            <a:endParaRPr lang="en-US" sz="32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r>
              <a:rPr lang="en-GB" sz="3200" b="1" dirty="0">
                <a:latin typeface="Montserrat" pitchFamily="2" charset="77"/>
              </a:rPr>
              <a:t>Limitations:</a:t>
            </a:r>
          </a:p>
          <a:p>
            <a:pPr marL="457200" indent="-457200">
              <a:buFontTx/>
              <a:buChar char="-"/>
            </a:pPr>
            <a:r>
              <a:rPr lang="en-GB" sz="3200" dirty="0">
                <a:latin typeface="Montserrat" pitchFamily="2" charset="77"/>
              </a:rPr>
              <a:t>Assumes parameters act independently.</a:t>
            </a:r>
          </a:p>
          <a:p>
            <a:pPr marL="457200" indent="-457200">
              <a:buFontTx/>
              <a:buChar char="-"/>
            </a:pPr>
            <a:r>
              <a:rPr lang="en-GB" sz="3200" dirty="0">
                <a:latin typeface="Montserrat" pitchFamily="2" charset="77"/>
              </a:rPr>
              <a:t>Can miss combined effects (e.g., </a:t>
            </a:r>
            <a:r>
              <a:rPr lang="el-GR" sz="3200" dirty="0"/>
              <a:t>β </a:t>
            </a:r>
            <a:r>
              <a:rPr lang="en-GB" sz="3200" dirty="0">
                <a:latin typeface="Montserrat" pitchFamily="2" charset="77"/>
              </a:rPr>
              <a:t>and vaccination coverage might interact strongly).</a:t>
            </a:r>
          </a:p>
          <a:p>
            <a:pPr algn="l">
              <a:lnSpc>
                <a:spcPts val="2447"/>
              </a:lnSpc>
            </a:pPr>
            <a:endParaRPr lang="en-US" sz="3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indent="-457200" algn="l">
              <a:lnSpc>
                <a:spcPts val="2447"/>
              </a:lnSpc>
              <a:buFontTx/>
              <a:buChar char="-"/>
            </a:pPr>
            <a:endParaRPr lang="en-US" sz="3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indent="-457200" algn="l">
              <a:lnSpc>
                <a:spcPts val="2447"/>
              </a:lnSpc>
              <a:buFontTx/>
              <a:buChar char="-"/>
            </a:pPr>
            <a:endParaRPr lang="en-US" sz="3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endParaRPr lang="en-US" sz="3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B1318D3-A265-DFDB-7ACD-979D02F9623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54600" y="3097067"/>
            <a:ext cx="7772400" cy="5527541"/>
          </a:xfrm>
          <a:prstGeom prst="rect">
            <a:avLst/>
          </a:prstGeom>
        </p:spPr>
      </p:pic>
      <p:sp>
        <p:nvSpPr>
          <p:cNvPr id="32" name="TextBox 26">
            <a:extLst>
              <a:ext uri="{FF2B5EF4-FFF2-40B4-BE49-F238E27FC236}">
                <a16:creationId xmlns:a16="http://schemas.microsoft.com/office/drawing/2014/main" id="{37327D7F-2015-57D2-9B4E-55BCB454D0AB}"/>
              </a:ext>
            </a:extLst>
          </p:cNvPr>
          <p:cNvSpPr txBox="1"/>
          <p:nvPr/>
        </p:nvSpPr>
        <p:spPr>
          <a:xfrm>
            <a:off x="16189718" y="9667793"/>
            <a:ext cx="49808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250640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FBDE8-38E5-F8AA-914B-C40F5E1A0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3731376-A985-E8E7-640B-20B2383663D6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F8FA7F60-83DE-5060-6842-4B6FAE0E6E04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A57CDB1-B468-D999-B7E3-8705D623CA1A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2E13338B-B3EB-0249-7219-D332670A2A71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B98E2C8-BC41-6C92-E0FE-1CB8E156BAED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6CC54EFF-D41E-121E-BCE0-1350EA01F7F3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7C4E9416-8F45-7BE3-73CB-394870CB00C9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Global sensitivity analysis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135AAF98-A757-27BF-1A0D-3FAD647E38E3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A16B8703-FCE1-4585-5CD8-192573FC3C51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D5B6F0DE-CE60-3091-0FB5-DA02446EA277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CC979AC6-CE7E-8133-3F5A-C097DFD23B3C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0AAA6A88-4774-8C01-3D38-DF0470EF097D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1EA29801-5986-D3E8-A1B9-09DE54F411B5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E843B063-5BE7-CA58-E7DA-9E022C7094EE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74ACBC19-81E4-A6A6-D918-089D03A81D5D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EDCB0542-02AB-FCEC-CB58-9EC6489FC301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F1460F96-C015-7E95-7DBA-6F4CB6C00731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1109A9E5-493F-8ED6-A4B6-5F53AA079A8C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C5E45CFB-19C1-0B8E-1305-80B86805DE4B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A62CC2BE-1B72-2E24-535C-5D13A9F760CD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B75D61B3-13BD-D586-70E5-4F6BE899E221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38118F6E-D97A-155D-9CFE-4203BB58C944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7CD08C0C-016C-A81A-572D-2DECACAFF7A5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1E4ACE7A-3003-C9E6-1430-48C7557CC9A5}"/>
              </a:ext>
            </a:extLst>
          </p:cNvPr>
          <p:cNvSpPr txBox="1"/>
          <p:nvPr/>
        </p:nvSpPr>
        <p:spPr>
          <a:xfrm>
            <a:off x="1018645" y="3146360"/>
            <a:ext cx="8465753" cy="7275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 is where you vary multiple parameters simultaneously across realistic ranges.</a:t>
            </a: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It captures interactions, nonlinear effects, and more realistic uncertainty</a:t>
            </a: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>
              <a:lnSpc>
                <a:spcPts val="2447"/>
              </a:lnSpc>
            </a:pPr>
            <a:r>
              <a:rPr lang="en-US" sz="2800" dirty="0" err="1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E.g</a:t>
            </a: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in an SISV model, you sample transmission coefficient (</a:t>
            </a:r>
            <a:r>
              <a:rPr lang="el-GR" sz="2800" dirty="0"/>
              <a:t>β</a:t>
            </a:r>
            <a:r>
              <a:rPr lang="en-US" sz="2800" dirty="0"/>
              <a:t>), </a:t>
            </a: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recovery rate and vaccine coverage from probability distributions. </a:t>
            </a:r>
          </a:p>
          <a:p>
            <a:pPr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- You run 1,000 simulations and see which parameters explain the most variation in epidemic size</a:t>
            </a:r>
          </a:p>
          <a:p>
            <a:r>
              <a:rPr lang="en-GB" sz="2800" b="1" dirty="0">
                <a:latin typeface="Montserrat" pitchFamily="2" charset="77"/>
              </a:rPr>
              <a:t>Strengths:</a:t>
            </a:r>
          </a:p>
          <a:p>
            <a:pPr marL="457200" indent="-457200">
              <a:buFontTx/>
              <a:buChar char="-"/>
            </a:pPr>
            <a:r>
              <a:rPr lang="en-GB" sz="2800" dirty="0">
                <a:latin typeface="Montserrat" pitchFamily="2" charset="77"/>
              </a:rPr>
              <a:t>Gives a fuller picture of model uncertainty.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latin typeface="Montserrat" pitchFamily="2" charset="77"/>
              </a:rPr>
              <a:t>Identifies which parameters drive outcomes more strongly</a:t>
            </a:r>
            <a:endParaRPr lang="en-GB" sz="2800" dirty="0">
              <a:latin typeface="Montserrat" pitchFamily="2" charset="77"/>
            </a:endParaRP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Challenge: More computationally intensive</a:t>
            </a:r>
          </a:p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Requires more knowledge on plausible parameter ranges</a:t>
            </a:r>
          </a:p>
          <a:p>
            <a:pPr marL="457200" indent="-457200" algn="l">
              <a:lnSpc>
                <a:spcPts val="2447"/>
              </a:lnSpc>
              <a:buFontTx/>
              <a:buChar char="-"/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2CE5A290-15A4-D788-D2F5-47986169BAC8}"/>
              </a:ext>
            </a:extLst>
          </p:cNvPr>
          <p:cNvSpPr txBox="1"/>
          <p:nvPr/>
        </p:nvSpPr>
        <p:spPr>
          <a:xfrm>
            <a:off x="16154400" y="9667793"/>
            <a:ext cx="42188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15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CB8C17A-ACC0-0580-9B86-A829EFDEC039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t="6400"/>
          <a:stretch>
            <a:fillRect/>
          </a:stretch>
        </p:blipFill>
        <p:spPr>
          <a:xfrm>
            <a:off x="9484135" y="3089484"/>
            <a:ext cx="7772400" cy="531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0963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7751D-7487-C444-FCB0-4C365C854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1949752-958B-0F8A-BF4C-B778ACDA05D4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0CAB563-B028-B385-AEC9-24598B8D85C0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75720F4C-34C8-B8DC-A7D8-86053971B642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52883FFD-ACDF-8135-144C-7B1CB197BB20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65000141-82B4-2730-3A43-184CEBFAEB95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EDFB2EDC-48B5-6B52-FB87-195E3A5ABB1A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65F6898-697C-7A32-48A7-57110E87F946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Global sensitivity analysis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9FEFCF56-23EA-298D-038E-D59ABB1F7893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E42D4153-3CDD-C235-90C8-B64F1472A80B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1FDBAD04-E325-6879-14CE-54A0A972B062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E8CD46F6-5B8D-2BC1-B4A1-D19E3ACD814C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196A3633-93B8-DABA-16BC-8A892D24C211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A227E328-4B13-CD1F-BBC6-697051D1A789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81928416-5E22-C4E5-7CBA-6C31BFAFF3D5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6A09D04D-1550-F011-2BFB-7A5B73285006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D1D2BB4E-5AF6-FD67-A871-C134A8D8D0A3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FCC53C70-7335-A585-6490-0CA1D8B34E58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30A28378-122A-86A7-A57A-7608178588D5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E40250C1-6E8E-26CC-7470-487BC6AB8677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7174FA9D-96C5-FBDE-56E1-CE10DA621B1F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67A8057B-10B0-5A40-A9C3-B06ED05CB737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F92E99E8-4CE2-61C8-6630-A506596DF226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4EE4B6F9-8E8A-63DF-8AC9-0C0B46DF0DD9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65F5A818-6FE0-1180-FB16-0525C6E5A273}"/>
              </a:ext>
            </a:extLst>
          </p:cNvPr>
          <p:cNvSpPr txBox="1"/>
          <p:nvPr/>
        </p:nvSpPr>
        <p:spPr>
          <a:xfrm>
            <a:off x="1018645" y="3146360"/>
            <a:ext cx="8465753" cy="7275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 is where you vary multiple parameters simultaneously across realistic ranges.</a:t>
            </a: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It captures interactions, nonlinear effects, and more realistic uncertainty</a:t>
            </a: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>
              <a:lnSpc>
                <a:spcPts val="2447"/>
              </a:lnSpc>
            </a:pPr>
            <a:r>
              <a:rPr lang="en-US" sz="2800" dirty="0" err="1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E.g</a:t>
            </a: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in an SISV model, you sample transmission coefficient (</a:t>
            </a:r>
            <a:r>
              <a:rPr lang="el-GR" sz="2800" dirty="0"/>
              <a:t>β</a:t>
            </a:r>
            <a:r>
              <a:rPr lang="en-US" sz="2800" dirty="0"/>
              <a:t>), </a:t>
            </a: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recovery rate and vaccine coverage from probability distributions. </a:t>
            </a:r>
          </a:p>
          <a:p>
            <a:pPr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- You run 1,000 simulations and see which parameters explain the most variation in epidemic size</a:t>
            </a:r>
          </a:p>
          <a:p>
            <a:r>
              <a:rPr lang="en-GB" sz="2800" b="1" dirty="0">
                <a:latin typeface="Montserrat" pitchFamily="2" charset="77"/>
              </a:rPr>
              <a:t>Strengths:</a:t>
            </a:r>
          </a:p>
          <a:p>
            <a:pPr marL="457200" indent="-457200">
              <a:buFontTx/>
              <a:buChar char="-"/>
            </a:pPr>
            <a:r>
              <a:rPr lang="en-GB" sz="2800" dirty="0">
                <a:latin typeface="Montserrat" pitchFamily="2" charset="77"/>
              </a:rPr>
              <a:t>Gives a fuller picture of model uncertainty.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latin typeface="Montserrat" pitchFamily="2" charset="77"/>
              </a:rPr>
              <a:t>Identifies which parameters drive outcomes more strongly</a:t>
            </a:r>
            <a:endParaRPr lang="en-GB" sz="2800" dirty="0">
              <a:latin typeface="Montserrat" pitchFamily="2" charset="77"/>
            </a:endParaRP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Challenge: More computationally intensive</a:t>
            </a:r>
          </a:p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Requires more knowledge on plausible parameter ranges</a:t>
            </a:r>
          </a:p>
          <a:p>
            <a:pPr marL="457200" indent="-457200" algn="l">
              <a:lnSpc>
                <a:spcPts val="2447"/>
              </a:lnSpc>
              <a:buFontTx/>
              <a:buChar char="-"/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1CEBD157-7A1D-900B-AD4F-69B23BF8C0A3}"/>
              </a:ext>
            </a:extLst>
          </p:cNvPr>
          <p:cNvSpPr txBox="1"/>
          <p:nvPr/>
        </p:nvSpPr>
        <p:spPr>
          <a:xfrm>
            <a:off x="16189718" y="9667793"/>
            <a:ext cx="42188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16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C8F763-8A63-6FC1-CBED-D53C683343F2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t="6400"/>
          <a:stretch>
            <a:fillRect/>
          </a:stretch>
        </p:blipFill>
        <p:spPr>
          <a:xfrm>
            <a:off x="9484135" y="3089484"/>
            <a:ext cx="7772400" cy="531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811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0C067-687F-A351-EFCE-5E8C3E1D7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79CEA2C-913D-0384-3EB3-9EB7D5D09634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7EC456C8-A6CE-E005-5F09-15900F66FE9D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959FA5A0-331F-6B97-7C67-1F3F810AE12B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608788B8-3A1E-3A01-1FE5-BFBE141F7D70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55F2B18-B961-6FC6-FCDA-451E6CEB5DDF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59014B87-7D89-7632-5FF1-63DA6549086E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48B4C242-C3EE-F5A1-3E96-86BB282EB3DA}"/>
              </a:ext>
            </a:extLst>
          </p:cNvPr>
          <p:cNvSpPr txBox="1"/>
          <p:nvPr/>
        </p:nvSpPr>
        <p:spPr>
          <a:xfrm>
            <a:off x="1527265" y="1683683"/>
            <a:ext cx="13066201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Sensitivity analysis techniques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One-at-a-time Perturbation 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EFCE1930-C65B-8C57-6C8D-C0705D88CCC2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B6E11216-09F1-2C04-80D7-1D458882F7B5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F7F2A515-BBB2-8D7B-8837-B57F26620C37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0D59610D-9B66-9478-2CEF-909C6A24A9C2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FB09CE24-6573-E88F-D9F0-844239B0810F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1A10E19B-732D-A744-67A7-49C4DFC95550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3A423B3F-9EA2-9D6A-2D44-95920930B7FE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303F2C97-9D02-7CEA-C890-2CFD6AF16B29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106890DB-B8B3-BF76-388F-17E7E69FC18F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8D49FB45-BEBA-63B4-34DC-17B2AE7A1435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0D4B6679-FD17-DBA7-38FF-D2E1C5AC51BD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945406A9-D425-9E48-52F0-324537EEB0DD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2D29A91D-454C-2C7C-E0F7-808A2DC43E4D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C3DF572B-7C3E-1CA3-3FC5-D8A5BC876774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56A12D12-CE42-74C5-8624-450ED7187020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5173B236-BA66-9C41-2CB6-4D16B484E206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3B0BE897-D94D-E6FE-721F-FFEB69563309}"/>
              </a:ext>
            </a:extLst>
          </p:cNvPr>
          <p:cNvSpPr txBox="1"/>
          <p:nvPr/>
        </p:nvSpPr>
        <p:spPr>
          <a:xfrm>
            <a:off x="1018645" y="3146360"/>
            <a:ext cx="8465753" cy="40128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 is where you adjust one parameter slightly </a:t>
            </a:r>
            <a:r>
              <a:rPr lang="en-US" sz="28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e.g</a:t>
            </a: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±10%, while keeping others fixed</a:t>
            </a: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Simple and quick to implement, though misses parameter interactions</a:t>
            </a: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>
              <a:lnSpc>
                <a:spcPts val="2447"/>
              </a:lnSpc>
            </a:pPr>
            <a:r>
              <a:rPr lang="en-US" sz="2800" dirty="0" err="1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E.g</a:t>
            </a: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in an SISV model, you sample transmission coefficient (</a:t>
            </a:r>
            <a:r>
              <a:rPr lang="el-GR" sz="2800" dirty="0"/>
              <a:t>β</a:t>
            </a:r>
            <a:r>
              <a:rPr lang="en-US" sz="2800" dirty="0"/>
              <a:t>), </a:t>
            </a: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recovery rate and vaccine coverage from probability distributions. </a:t>
            </a:r>
          </a:p>
          <a:p>
            <a:pPr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- You run 1,000 simulations and see which parameters explain the most variation in epidemic size</a:t>
            </a: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F5C7DDB-45C9-96EA-A6B5-DF38FD12D93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29960" y="3459226"/>
            <a:ext cx="7493000" cy="4953000"/>
          </a:xfrm>
          <a:prstGeom prst="rect">
            <a:avLst/>
          </a:prstGeom>
        </p:spPr>
      </p:pic>
      <p:sp>
        <p:nvSpPr>
          <p:cNvPr id="28" name="TextBox 26">
            <a:extLst>
              <a:ext uri="{FF2B5EF4-FFF2-40B4-BE49-F238E27FC236}">
                <a16:creationId xmlns:a16="http://schemas.microsoft.com/office/drawing/2014/main" id="{6A7AADD8-11B3-77A1-DB7F-1BA986CC50A0}"/>
              </a:ext>
            </a:extLst>
          </p:cNvPr>
          <p:cNvSpPr txBox="1"/>
          <p:nvPr/>
        </p:nvSpPr>
        <p:spPr>
          <a:xfrm>
            <a:off x="16206669" y="9619723"/>
            <a:ext cx="633531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1926304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7C754E-6AA1-4871-A67A-6FD80B9F01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D359021-68F2-95B1-5C86-73E142A08E8C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7F638F03-E956-DF7B-C097-57F4CE0552E8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3C67B2E8-42FF-A052-ECC8-DAB846E3B68E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5776F18-5273-5E10-9975-9F5C03D95BF0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BF9151A-8A66-5D0F-E317-0EC63B6E765F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8DB0A502-E621-83F7-6A97-F618671A20CD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B879FCB8-DBF3-EC75-17A8-193A142BB8F1}"/>
              </a:ext>
            </a:extLst>
          </p:cNvPr>
          <p:cNvSpPr txBox="1"/>
          <p:nvPr/>
        </p:nvSpPr>
        <p:spPr>
          <a:xfrm>
            <a:off x="1527265" y="1683683"/>
            <a:ext cx="13066201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Sensitivity analysis techniques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Partial Derivatives/ Elasticity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19D6B985-44DC-9D5C-8D27-4C43C7D8F8BA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873FE977-2B9B-870F-E668-7BB23ED1BDC7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8859016E-D766-B0A6-DBFA-5D8867DB33F5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13BF933D-1505-DEB2-846D-2D3407A26A34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B6BAF3E0-DFC8-1247-411D-0860FCA5C616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3A1CBCD0-B1A7-3EA7-4EA4-4EF6E50061BC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B88103A3-A9EE-6D82-5729-08DAE91F2F0E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A10DECC9-B8FD-F62C-4797-EACAA5E8B748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5E20A9ED-482F-6A1E-DC0E-A4091866C278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94C13318-D5C6-0515-1098-53E8AC5E6493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0D3EAB88-C932-5F50-52B3-6008428C0C1B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0E71A866-EA85-52BB-F312-6DDD5028AAF9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E7C37DCC-1555-C3BB-2B4E-AA634508AE9B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D99B58DE-753D-70D4-8EE0-B98C2A67CD35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9DBF0BA8-8ED2-39F0-EC3B-8D2C9DC112E8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AEFC0BE3-8D3C-58CC-6B09-BE23FB9A5DD9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BC88A702-4EA8-6726-575F-13550543D483}"/>
              </a:ext>
            </a:extLst>
          </p:cNvPr>
          <p:cNvSpPr txBox="1"/>
          <p:nvPr/>
        </p:nvSpPr>
        <p:spPr>
          <a:xfrm>
            <a:off x="1018645" y="3146360"/>
            <a:ext cx="8465753" cy="40128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 is where you calculate the rate of change of outputs with respect to inputs </a:t>
            </a:r>
          </a:p>
          <a:p>
            <a:pPr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 scales sensitivity relative to parameter and output values</a:t>
            </a: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- Good for analytical models, provide precise measure of influence</a:t>
            </a: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>
              <a:lnSpc>
                <a:spcPts val="2447"/>
              </a:lnSpc>
            </a:pPr>
            <a:r>
              <a:rPr lang="en-US" sz="2800" dirty="0" err="1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E.g</a:t>
            </a: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In malaria models, elasticity of R₀ to mosquito biting rate shows how strongly biting rate influences transmission.</a:t>
            </a: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154D90A0-1605-C4AC-7CEE-BF002435199C}"/>
              </a:ext>
            </a:extLst>
          </p:cNvPr>
          <p:cNvSpPr txBox="1"/>
          <p:nvPr/>
        </p:nvSpPr>
        <p:spPr>
          <a:xfrm>
            <a:off x="16189718" y="9667793"/>
            <a:ext cx="49808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18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E92748D1-44E8-15F3-8C24-1355DBC8A6D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425250" y="2961553"/>
            <a:ext cx="7493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1155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36FFB3-8076-E87C-EBC1-8F8F030DE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5924F12-2B44-C1B3-0A90-D63C98489FA6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62ABC7A3-0A5F-330C-BB4C-C8AFDA18E991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1DE2D6BD-93C4-B8C7-F2A9-28969FEC7FEA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453D506-E67D-821D-4540-B2B02C925999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C91DCCE-49EF-8B64-469E-B51029592CF3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A2BAE430-0234-762B-5058-7CF0A8B7FA2D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D125B7D8-97BB-9DEC-CC92-6E87B489271D}"/>
              </a:ext>
            </a:extLst>
          </p:cNvPr>
          <p:cNvSpPr txBox="1"/>
          <p:nvPr/>
        </p:nvSpPr>
        <p:spPr>
          <a:xfrm>
            <a:off x="1527265" y="1683683"/>
            <a:ext cx="13066201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Sensitivity analysis techniques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Latin Hypercube Sampling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D7D77EC0-D948-9BBB-1E6B-6CD4EE180DE9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234DA5E1-0961-332E-FB58-214406C3587B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E8A80AC5-5153-C92D-0685-36FAD98A7D61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08A33FA2-471E-6408-51C6-E069634FA00F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8A972C02-E942-3BDD-5402-C840DAEBAD26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282572AC-4639-E6E7-ED4E-1FFBCFF85171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AFCE897B-F4FC-077D-2066-6F8C492149A3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E7B31245-F8BB-C54E-3EF6-35A269A043A9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06F7499D-A173-A185-8429-267D3560E1F7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60F03E0E-67A4-7D29-2069-B9BB6195449E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52D6DEF2-688A-1C29-129B-F3785FFE9319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87E07E69-E43A-DE8B-EFBA-237F7E8397E6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A42BCA59-ED76-9B6D-8D3D-C97677C40F34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0DB44F99-F9F8-4AF8-C010-50EC79136750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FB98FA10-5B7B-21EE-7BE7-DE9905424BAE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9D6333CB-3722-D61D-5EEB-7AE39D059051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07CAB0D4-7DDC-DBF2-7E31-C61D3B46BD16}"/>
              </a:ext>
            </a:extLst>
          </p:cNvPr>
          <p:cNvSpPr txBox="1"/>
          <p:nvPr/>
        </p:nvSpPr>
        <p:spPr>
          <a:xfrm>
            <a:off x="1018645" y="3146360"/>
            <a:ext cx="8465753" cy="49362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2447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 is a statistical sampling method to efficiently explore multidimensional parameter space</a:t>
            </a:r>
          </a:p>
          <a:p>
            <a:pPr marL="457200" indent="-457200">
              <a:lnSpc>
                <a:spcPts val="2447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indent="-457200">
              <a:lnSpc>
                <a:spcPts val="2447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Each parameter’s range is divided into intervals, and samples are drawn to ensure good coverage</a:t>
            </a:r>
          </a:p>
          <a:p>
            <a:pPr marL="457200" indent="-457200">
              <a:lnSpc>
                <a:spcPts val="2447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indent="-457200">
              <a:lnSpc>
                <a:spcPts val="2447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 captures uncertainty and interactions between parameters</a:t>
            </a:r>
          </a:p>
          <a:p>
            <a:pPr marL="457200" indent="-457200">
              <a:lnSpc>
                <a:spcPts val="2447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indent="-457200">
              <a:lnSpc>
                <a:spcPts val="2447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Think of LHS like dividing a chocolate bar into equal squares and making sure you take one bite from each row and each column so nothing is missed.</a:t>
            </a:r>
          </a:p>
          <a:p>
            <a:pPr marL="457200" indent="-457200">
              <a:lnSpc>
                <a:spcPts val="2447"/>
              </a:lnSpc>
              <a:buFontTx/>
              <a:buChar char="-"/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95A6BF12-3993-D0C7-FEFE-BB0A7672368C}"/>
              </a:ext>
            </a:extLst>
          </p:cNvPr>
          <p:cNvSpPr txBox="1"/>
          <p:nvPr/>
        </p:nvSpPr>
        <p:spPr>
          <a:xfrm>
            <a:off x="16189718" y="9667793"/>
            <a:ext cx="42188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19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4F069AD-D6EC-4FEB-0F82-B48F1BA77AA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84398" y="3324438"/>
            <a:ext cx="7493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952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62B72-8580-CA15-FB43-0EAAA29EE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C658A52-BB5D-55DF-756E-0DBD4E7CB74D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EDAE8012-DBEB-91D9-20F8-E0B0D042D178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4C8AC57E-D715-AB15-BCE7-9654A67E8D4A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D58624D-DEA0-1649-F7D5-752451D15D34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8726EB9-8349-6322-F8C9-357BD63C7531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A771545A-29D6-88B6-C9E1-90FE224208E6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BEE00469-8C46-3153-31D6-F862B451FDA8}"/>
              </a:ext>
            </a:extLst>
          </p:cNvPr>
          <p:cNvSpPr txBox="1"/>
          <p:nvPr/>
        </p:nvSpPr>
        <p:spPr>
          <a:xfrm>
            <a:off x="1527265" y="1891709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 world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8515FFFE-5EC1-97DB-6005-B3317D182FC0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22758962-4A80-A205-08F1-7FF6919FFD7F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064EEF16-1847-BB6A-3142-6E19C0C24D26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1662D152-A889-3991-79A7-6CC3E1196CE9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02B69A84-0C7E-C8AE-56DF-5D71E9684C6D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20536D56-4E53-983B-23CE-79ACFEAD7B3B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0267053F-C0AB-06CC-253E-FF42A029FB52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7B1467FE-61E7-99B5-EC47-208FBE9CAFEA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10CDED0C-9FA2-2C36-AACA-98C76F9B3DD0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96BA367E-F011-877B-5523-AF30341BA6F2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C73DED94-436D-26C2-7E63-66675641C95D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019B89CC-4A7C-DC92-E51D-03442B2CB2FC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16A63BF3-ED02-9E88-1A7E-B99C36D272C9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1765492D-E16B-F4BB-0BF9-DCAB03BB9FE2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C25119EA-861A-4BE5-3320-5EAC25A83000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F12227FA-058F-C448-FCDF-6EEF7D0D6027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568889EE-E3FD-9DE5-2439-7E0558DAE768}"/>
              </a:ext>
            </a:extLst>
          </p:cNvPr>
          <p:cNvSpPr txBox="1"/>
          <p:nvPr/>
        </p:nvSpPr>
        <p:spPr>
          <a:xfrm>
            <a:off x="16265918" y="9619723"/>
            <a:ext cx="258350" cy="428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2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5D3B7AAC-566F-DD28-7C20-0125EEDF53C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253927" y="2641311"/>
            <a:ext cx="13574502" cy="7636163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06D8FCD-8C72-306B-07AD-6B28B0DD6ABC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199" t="709" r="73090" b="37562"/>
          <a:stretch/>
        </p:blipFill>
        <p:spPr>
          <a:xfrm>
            <a:off x="2447539" y="2849052"/>
            <a:ext cx="1748096" cy="227239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1B49FC9E-780F-1E2C-8724-8621BF9CCB2C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24278" r="20486"/>
          <a:stretch/>
        </p:blipFill>
        <p:spPr>
          <a:xfrm>
            <a:off x="13742630" y="2957543"/>
            <a:ext cx="1900548" cy="193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104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F13A46-9B5E-C562-AA50-961DBBB9B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B63DA6D-3EB4-D962-226F-EE1BC81C33C9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A9C767A-B735-E213-67A5-9088416160FD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AF2144EE-E238-A10A-9A29-32ECBAEC4FC5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056D3D9-647F-5E5F-ED2F-CF0297FCA01C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81F5479-E763-F9D9-C10B-41086B164078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F8C31F06-3BDD-E5C1-20E2-18BD7558E816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BCC734A0-0F14-D5E3-BC22-1F54964F55C2}"/>
              </a:ext>
            </a:extLst>
          </p:cNvPr>
          <p:cNvSpPr txBox="1"/>
          <p:nvPr/>
        </p:nvSpPr>
        <p:spPr>
          <a:xfrm>
            <a:off x="1527265" y="1683683"/>
            <a:ext cx="13066201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Sensitivity analysis techniques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Latin Hypercube Sampling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2D70EC0F-AE24-4242-6414-80E09F9DB0B8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B5640227-38B0-0D70-EBC0-3CF9A2E9408C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9A0305C6-BD1A-4DB3-4BF4-56A62BB9D2A6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A832B2C1-1BFE-CD99-0FC4-B8DCC4DCE8D8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EF2C8590-3ACF-705B-3DDA-3B81A25ABE43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1D451CA1-4345-AB11-D468-F949010FFA3E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A8E6427D-233F-6454-13FA-E18686F4C33C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2EEAF9D5-4345-550A-9453-9ED778F88637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4603BF1E-E65F-CD9A-F499-0185AF9D86E9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A24C2B23-89D1-86D1-4B8B-4D797FA6CB29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1399618F-1CEC-69BB-A49A-B8C6D43B9892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D6B15EE2-E2DE-D562-65E9-3D57ACA39838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56C30A2A-308B-CCD5-7AF3-B2BE87D53C0C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E9B57F42-AB6D-F1FD-396A-7917E0701762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CD0DD701-D2AA-D930-28E8-E9BCFEA912A9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0D25AC76-20D9-ABA7-1104-E8F9B48D4C53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5AE2B01C-79C4-108E-B534-1ED7A7FB7F3D}"/>
              </a:ext>
            </a:extLst>
          </p:cNvPr>
          <p:cNvSpPr txBox="1"/>
          <p:nvPr/>
        </p:nvSpPr>
        <p:spPr>
          <a:xfrm>
            <a:off x="1018645" y="3146360"/>
            <a:ext cx="15316165" cy="56748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How it works:</a:t>
            </a:r>
          </a:p>
          <a:p>
            <a:pPr>
              <a:buNone/>
            </a:pPr>
            <a:r>
              <a:rPr lang="en-GB" sz="2800" b="1" dirty="0">
                <a:latin typeface="Montserrat" pitchFamily="2" charset="77"/>
              </a:rPr>
              <a:t>Divide the range</a:t>
            </a:r>
            <a:r>
              <a:rPr lang="en-GB" sz="2800" dirty="0">
                <a:latin typeface="Montserrat" pitchFamily="2" charset="77"/>
              </a:rPr>
              <a:t> of each parameter into equal intervals.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 Example: Transmission rate (</a:t>
            </a:r>
            <a:r>
              <a:rPr lang="el-GR" sz="2800" dirty="0"/>
              <a:t>β) </a:t>
            </a:r>
            <a:r>
              <a:rPr lang="en-GB" sz="2800" dirty="0">
                <a:latin typeface="Montserrat" pitchFamily="2" charset="77"/>
              </a:rPr>
              <a:t>ranges from 0.5 to 2.0.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 Divide it into 5 bins: 0.5–0.8, 0.8–1.1, … 1.7–2.0.</a:t>
            </a:r>
          </a:p>
          <a:p>
            <a:pPr>
              <a:buNone/>
            </a:pPr>
            <a:r>
              <a:rPr lang="en-GB" sz="2800" b="1" dirty="0">
                <a:latin typeface="Montserrat" pitchFamily="2" charset="77"/>
              </a:rPr>
              <a:t>Randomly pick one value</a:t>
            </a:r>
            <a:r>
              <a:rPr lang="en-GB" sz="2800" dirty="0">
                <a:latin typeface="Montserrat" pitchFamily="2" charset="77"/>
              </a:rPr>
              <a:t> from each interval.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So you end up with 5 values spread across the whole range.</a:t>
            </a:r>
          </a:p>
          <a:p>
            <a:pPr>
              <a:buNone/>
            </a:pPr>
            <a:r>
              <a:rPr lang="en-GB" sz="2800" b="1" dirty="0">
                <a:latin typeface="Montserrat" pitchFamily="2" charset="77"/>
              </a:rPr>
              <a:t>Do the same for all parameters.</a:t>
            </a:r>
            <a:endParaRPr lang="en-GB" sz="2800" dirty="0">
              <a:latin typeface="Montserrat" pitchFamily="2" charset="77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For recovery rate (</a:t>
            </a:r>
            <a:r>
              <a:rPr lang="el-GR" sz="2800" dirty="0"/>
              <a:t>γ), </a:t>
            </a:r>
            <a:r>
              <a:rPr lang="en-GB" sz="2800" dirty="0">
                <a:latin typeface="Montserrat" pitchFamily="2" charset="77"/>
              </a:rPr>
              <a:t>also divide into 5 bins and pick one random value from each.</a:t>
            </a:r>
          </a:p>
          <a:p>
            <a:pPr>
              <a:buNone/>
            </a:pPr>
            <a:r>
              <a:rPr lang="en-GB" sz="2800" b="1" dirty="0">
                <a:latin typeface="Montserrat" pitchFamily="2" charset="77"/>
              </a:rPr>
              <a:t>Match the values across parameters</a:t>
            </a:r>
            <a:r>
              <a:rPr lang="en-GB" sz="2800" dirty="0">
                <a:latin typeface="Montserrat" pitchFamily="2" charset="77"/>
              </a:rPr>
              <a:t> so that each interval for one parameter is paired with exactly one interval from another.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This ensures good coverage of the whole parameter space without clustering.</a:t>
            </a:r>
          </a:p>
          <a:p>
            <a:r>
              <a:rPr lang="en-GB" sz="2800" dirty="0">
                <a:latin typeface="Montserrat" pitchFamily="2" charset="77"/>
              </a:rPr>
              <a:t>Run your model using these sampled sets of parameters.</a:t>
            </a:r>
          </a:p>
          <a:p>
            <a:pPr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C0792F-B0B5-5AF3-2147-C9A3471ED68C}"/>
              </a:ext>
            </a:extLst>
          </p:cNvPr>
          <p:cNvSpPr txBox="1"/>
          <p:nvPr/>
        </p:nvSpPr>
        <p:spPr>
          <a:xfrm>
            <a:off x="16130469" y="9619723"/>
            <a:ext cx="633531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6344293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9B8F23-07B5-42C2-BD8C-A2E2FFB2F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A1DEABA-768B-6A21-4797-A152D3E897AE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A9083366-003B-D550-8C1F-2B26E5E55506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566B13FB-DB49-E014-6ABE-42D6B21971BC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B79D41D6-8ECF-3ED3-F655-9B242E5D2FD1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FFF2E53D-F940-715C-A6CB-A87A3222F85B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7AEF5639-0555-2F77-1E50-FE144B2EAB08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99BA6241-F7A1-0D43-1A1B-0C1B769E69CE}"/>
              </a:ext>
            </a:extLst>
          </p:cNvPr>
          <p:cNvSpPr txBox="1"/>
          <p:nvPr/>
        </p:nvSpPr>
        <p:spPr>
          <a:xfrm>
            <a:off x="1527265" y="1683683"/>
            <a:ext cx="15390985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Sensitivity analysis techniques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 Variance-based methods (Sobol indices, FAST)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8AA99163-6A6E-F35B-4973-86C5320714D4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B3036B83-E546-D9B3-B00A-0F15E53BA239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3380305C-E815-3328-FE6B-A5D929D5A14B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035D08B6-0253-2836-0EBF-D57E4770162F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1B64EBA9-2A44-74E4-8F17-5361B3B1562A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8EB7CD38-B7CA-DB54-4EDE-365B5C15C0BF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6378680F-B0E2-2887-C109-E85B38761FE0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D5B27801-23F4-CA29-C84C-A4FC4F25C694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B383A93B-A6F3-A80B-C96E-192B32D23ADF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2A15E7C7-FA21-9202-84BB-5C833C9F0CCB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4FAA847A-6218-3D8B-AB2D-D236FE1336B6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13D16A3A-4189-D880-D294-90B7856CFD59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422A3517-69AC-BD41-2C2B-30A2693471C1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0AD9C087-FF98-D184-4E8D-ACE576EB5DEF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C7C52EA0-9AB8-266F-3622-50FCF20BFFF6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9EBD54F5-A90B-0871-DB89-8619DA85D7E8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05D2A09C-937F-2293-D3C8-A0C43E7B6796}"/>
              </a:ext>
            </a:extLst>
          </p:cNvPr>
          <p:cNvSpPr txBox="1"/>
          <p:nvPr/>
        </p:nvSpPr>
        <p:spPr>
          <a:xfrm>
            <a:off x="1018645" y="3146360"/>
            <a:ext cx="8465753" cy="5551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 decomposes variance in outputs to attribute portions to different inputs</a:t>
            </a:r>
          </a:p>
          <a:p>
            <a:pPr>
              <a:lnSpc>
                <a:spcPts val="2447"/>
              </a:lnSpc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lnSpc>
                <a:spcPts val="2447"/>
              </a:lnSpc>
            </a:pPr>
            <a:r>
              <a:rPr lang="en-US" sz="2800" b="1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Sobol indices: </a:t>
            </a: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Quantify the contribution of each parameter (and interactions) to total output variability </a:t>
            </a:r>
          </a:p>
          <a:p>
            <a:pPr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FAST (Fourier Amplitude Sensitivity Test): Uses frequency decomposition to estimate parameter influence</a:t>
            </a:r>
          </a:p>
          <a:p>
            <a:pPr>
              <a:lnSpc>
                <a:spcPts val="2447"/>
              </a:lnSpc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Example: For schistosomiasis models, Sobol analysis shows whether uncertainty in worm lifespan or contact rate drives most of the uncertainty in prevalence.</a:t>
            </a:r>
          </a:p>
          <a:p>
            <a:pPr marL="457200" indent="-457200">
              <a:lnSpc>
                <a:spcPts val="2447"/>
              </a:lnSpc>
              <a:buFontTx/>
              <a:buChar char="-"/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indent="-457200">
              <a:lnSpc>
                <a:spcPts val="2447"/>
              </a:lnSpc>
              <a:buFontTx/>
              <a:buChar char="-"/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Simply put, these methods look at the variance (spread) of the model’s outputs and figure out which parameters are responsible for that spread.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4B0A631-07B5-38DD-129A-51F3F2666C2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54600" y="3097067"/>
            <a:ext cx="7772400" cy="552754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9059D4A-3FDB-0051-6F2B-1E933846A2D5}"/>
              </a:ext>
            </a:extLst>
          </p:cNvPr>
          <p:cNvSpPr txBox="1"/>
          <p:nvPr/>
        </p:nvSpPr>
        <p:spPr>
          <a:xfrm>
            <a:off x="16206669" y="9619723"/>
            <a:ext cx="633531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1887218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FB30A9-B73E-D8AF-4AA1-83CED2438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20054A0-7370-8F24-F5EB-EA253652BC05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459819AF-0C61-8CE3-9BF7-D5AB42EF679C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392C5BFB-A874-3BA9-D7CA-9897AC83DD47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26799EA8-12D3-3A19-76EF-717A01AAF041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B46768C-47E8-3F3E-F342-D3094933ABA3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575A344F-6EC0-4FF8-E544-1FDCA940803C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AC237209-ADD7-2964-36C2-10EB73BE433B}"/>
              </a:ext>
            </a:extLst>
          </p:cNvPr>
          <p:cNvSpPr txBox="1"/>
          <p:nvPr/>
        </p:nvSpPr>
        <p:spPr>
          <a:xfrm>
            <a:off x="1527265" y="1683683"/>
            <a:ext cx="15390985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Sensitivity analysis techniques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 Variance-based methods (Sobol indices, FAST)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2FEFCB73-C052-4FB8-2E9C-D63EF2A65A38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C19D8709-7181-C3CB-38B5-2DE49B57AC52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E4C2A9F4-6741-FAA6-6750-8E3CCF61590C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487C0816-E165-7E17-653B-A74D0DE86D73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F8E947E9-0E4C-B823-3B61-135842C6E97E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65F18858-D887-A748-25A8-DE6B06730F96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2B1899A3-9609-CB63-9B40-61C0D121134C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36816450-C36C-C9ED-8FE7-D919E2ECF3AA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B540D377-000D-D6A8-E60F-9E2313B07E54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0938CE3D-09FC-690D-A1CD-C1984C5C9A50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2D59A7CD-F0ED-E8DE-0BAF-A323274853FA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0001E378-8315-DB02-F924-29ACE35B6231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02BCFC74-F44F-AD3F-804B-B7E6901C4BEC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5FFAC8E3-BA41-5592-F33C-2434E1ADCD19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504AF89C-5B01-F256-63B9-0A3ACFDE192B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8F237276-15FF-92CB-0AFE-BE453BAFCF7D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BBD8B32-2703-AD86-F7E2-F19AF0B6011F}"/>
              </a:ext>
            </a:extLst>
          </p:cNvPr>
          <p:cNvSpPr txBox="1"/>
          <p:nvPr/>
        </p:nvSpPr>
        <p:spPr>
          <a:xfrm>
            <a:off x="2005263" y="3577389"/>
            <a:ext cx="14903463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latin typeface="Montserrat" pitchFamily="2" charset="77"/>
              </a:rPr>
              <a:t>Sobol Indices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Think of your model’s output variance like a “pie.”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Each parameter (and their combinations) gets a slice of the pie.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The Sobol index for a parameter is the fraction of output variance explained by that parameter.</a:t>
            </a:r>
          </a:p>
          <a:p>
            <a:r>
              <a:rPr lang="en-GB" sz="2800" dirty="0">
                <a:latin typeface="Montserrat" pitchFamily="2" charset="77"/>
              </a:rPr>
              <a:t>Example: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Transmission rate (</a:t>
            </a:r>
            <a:r>
              <a:rPr lang="el-GR" sz="2800" dirty="0"/>
              <a:t>β) </a:t>
            </a:r>
            <a:r>
              <a:rPr lang="en-GB" sz="2800" dirty="0">
                <a:latin typeface="Montserrat" pitchFamily="2" charset="77"/>
              </a:rPr>
              <a:t>explains 50% of the uncertainty in epidemic size.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Vaccine coverage explains 30%.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Recovery rate (</a:t>
            </a:r>
            <a:r>
              <a:rPr lang="el-GR" sz="2800" dirty="0"/>
              <a:t>γ) </a:t>
            </a:r>
            <a:r>
              <a:rPr lang="en-GB" sz="2800" dirty="0">
                <a:latin typeface="Montserrat" pitchFamily="2" charset="77"/>
              </a:rPr>
              <a:t>explains 10%.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Interactions explain the remaining 10%.</a:t>
            </a:r>
          </a:p>
          <a:p>
            <a:endParaRPr lang="en-GB" dirty="0"/>
          </a:p>
        </p:txBody>
      </p:sp>
      <p:sp>
        <p:nvSpPr>
          <p:cNvPr id="28" name="TextBox 26">
            <a:extLst>
              <a:ext uri="{FF2B5EF4-FFF2-40B4-BE49-F238E27FC236}">
                <a16:creationId xmlns:a16="http://schemas.microsoft.com/office/drawing/2014/main" id="{C7497417-EDC0-38E0-5D4E-F917DFA8EDAB}"/>
              </a:ext>
            </a:extLst>
          </p:cNvPr>
          <p:cNvSpPr txBox="1"/>
          <p:nvPr/>
        </p:nvSpPr>
        <p:spPr>
          <a:xfrm>
            <a:off x="16130469" y="9619723"/>
            <a:ext cx="633531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26497041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A2BA1-FF2E-4566-6A49-98F8203E4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18E2C3A-64B1-1120-AF4A-E810862FBF13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FA375F5B-772A-1504-5AB3-0DCD8DB95BEA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9266779-C95B-9334-1DAD-2416EFBCB7BC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D9B3C09B-44D2-7299-94F8-A37F59D1AAA1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A595D4D-4CAE-5F3C-D2FB-A3515DBB1021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B0E5BAF0-7AC0-1A68-2FE5-A5EA382AD9EB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AACAD21C-9E6E-6694-736D-6BF56FD9F54D}"/>
              </a:ext>
            </a:extLst>
          </p:cNvPr>
          <p:cNvSpPr txBox="1"/>
          <p:nvPr/>
        </p:nvSpPr>
        <p:spPr>
          <a:xfrm>
            <a:off x="1527265" y="1683683"/>
            <a:ext cx="15390985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Sensitivity analysis techniques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 Variance-based methods (Sobol indices, FAST)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70666E43-9B62-86B1-68CF-24F6E810896D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9E69D6C8-47A9-296C-1C39-67391ECEE680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CF0D38F7-20BF-89B6-FF90-1B678C7AEFE4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7D95CD97-81E4-26CB-A563-70223F8E5F28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F595F511-7891-6623-CA7E-F98263B0D610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B20DCFC0-B78C-6BF5-8613-E18BF095D9EB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211E525E-3C41-6E3C-BB65-0E422258CF20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3409E7D5-5140-01D3-B2AB-E0626D278B68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5334A03A-7D5F-ED94-2E52-A57D7DCE566D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99ADC37B-B611-5B72-F85B-3B1723C58F1D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1AE9DA0F-C483-5BD6-C95E-1C03D39289E4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3764645C-8CE3-F5F2-45D3-CE8A88850CCE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CBC26FAF-4565-0602-FE84-64C712914941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12B99ACB-B96E-356D-3C5D-6B8467807045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3EA61EB6-2D33-22F2-2F5D-22F252179533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A1D2F5C0-B828-12AE-1D16-535C9E498D2A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B40E4C6A-44F0-9AB6-D803-7E91D47D2AFC}"/>
              </a:ext>
            </a:extLst>
          </p:cNvPr>
          <p:cNvSpPr txBox="1"/>
          <p:nvPr/>
        </p:nvSpPr>
        <p:spPr>
          <a:xfrm>
            <a:off x="1018645" y="3146360"/>
            <a:ext cx="16354955" cy="73250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FAST (Fourier Amplitude Sensitivity Test)</a:t>
            </a: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Works similarly, but uses clever math (Fourier transforms) to estimate how much each parameter contributes to output variance.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It’s faster to compute than Sobol when you have many parameters.</a:t>
            </a:r>
          </a:p>
          <a:p>
            <a:pPr marL="457200" indent="-457200">
              <a:buFontTx/>
              <a:buChar char="-"/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Why is it useful:</a:t>
            </a: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Captures nonlinear effects (e.g., doubling </a:t>
            </a:r>
            <a:r>
              <a:rPr lang="el-GR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β </a:t>
            </a: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doesn’t just double cases).</a:t>
            </a: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Captures interactions (e.g., </a:t>
            </a:r>
            <a:r>
              <a:rPr lang="el-GR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β </a:t>
            </a: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and vaccine coverage together matter more than separately).</a:t>
            </a: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Helps prioritize which parameters need better data.</a:t>
            </a:r>
          </a:p>
          <a:p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r>
              <a:rPr lang="en-GB" sz="2800" dirty="0">
                <a:latin typeface="Montserrat" pitchFamily="2" charset="77"/>
              </a:rPr>
              <a:t>Imagine the noise of a band:</a:t>
            </a:r>
          </a:p>
          <a:p>
            <a:r>
              <a:rPr lang="en-GB" sz="2800" dirty="0">
                <a:latin typeface="Montserrat" pitchFamily="2" charset="77"/>
              </a:rPr>
              <a:t>Drums, guitar, and vocals all add to the total noise level (variance).</a:t>
            </a:r>
          </a:p>
          <a:p>
            <a:r>
              <a:rPr lang="en-GB" sz="2800" dirty="0">
                <a:latin typeface="Montserrat" pitchFamily="2" charset="77"/>
              </a:rPr>
              <a:t>Sobol/FAST tells you how much of the total noise comes from each instrument, and whether the combo of guitar + drums adds extra noise.</a:t>
            </a:r>
          </a:p>
          <a:p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7DCC901-AAC9-B16E-17E3-0EAA84976D2C}"/>
              </a:ext>
            </a:extLst>
          </p:cNvPr>
          <p:cNvSpPr txBox="1"/>
          <p:nvPr/>
        </p:nvSpPr>
        <p:spPr>
          <a:xfrm>
            <a:off x="16130469" y="9619723"/>
            <a:ext cx="633531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19370686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778D34-0B61-A2DF-1F17-18B029E513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408B834-C184-8528-295E-9FEFF6148E6D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D5DDEB42-2D1B-04C9-249F-9AEC16EF50C1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ED1C3E46-5440-76B4-3C53-E39DFC2A390C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F75CBB3-E9F4-98FB-8BF2-156A33035B52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63B69A3-528C-F221-E0DB-A0F2C6042834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FF883A30-539E-1108-0A25-C6CF2CCC7D7F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E9762AF3-1EFA-4479-DC31-E3A888DFD508}"/>
              </a:ext>
            </a:extLst>
          </p:cNvPr>
          <p:cNvSpPr txBox="1"/>
          <p:nvPr/>
        </p:nvSpPr>
        <p:spPr>
          <a:xfrm>
            <a:off x="1527265" y="1683683"/>
            <a:ext cx="15390985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Sensitivity analysis techniques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5. Scenario analysis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650D1A46-CD7E-4E9E-EEC4-81F6A7EDCEE6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9BE97652-ED23-B487-2DAC-157E619208A8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1154B64-D730-D2B7-59BF-8FD25B7D61CE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DC2AD56A-2F00-CC6C-483F-E8C8BA64054F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6FA13E9E-91D8-D9EB-64A2-2D362358354D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6235207C-8018-6CF9-F520-5FCCE749E9C1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3D62A1C9-AB34-B62C-99D7-1418426CD613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0A8BD93C-3D82-7D83-444F-CD654D8CBAAD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6BA638E0-FCDC-8995-03C1-6BC612FB1387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3B63F592-B9E6-6802-8D2C-37F5D425A8C2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572D4150-D132-D3AF-604F-89CA9346041A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0AF4D9F3-C170-578C-18AE-EB7F1CD1529F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6B3AA0A8-BDEA-DEAE-95D3-638D92CEC932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A1F98922-1F81-D99D-B1C7-8EA80D1F92CA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016D3DE4-160E-B0C9-1283-3595289FB2B6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B4C26F2D-46CE-F3F1-096C-507B4065DF34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ED501E96-FC04-B19D-794A-BF7E71E88924}"/>
              </a:ext>
            </a:extLst>
          </p:cNvPr>
          <p:cNvSpPr txBox="1"/>
          <p:nvPr/>
        </p:nvSpPr>
        <p:spPr>
          <a:xfrm>
            <a:off x="1018646" y="3146360"/>
            <a:ext cx="9199464" cy="5601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 tests outcomes under discrete, plausible parameter sets </a:t>
            </a:r>
            <a:r>
              <a:rPr lang="en-US" sz="28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e.g</a:t>
            </a: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best case”, “worst case”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 is not exhaustive, but highly useful for policy communication. Also helps to compare strategy robustness.</a:t>
            </a:r>
          </a:p>
          <a:p>
            <a:pPr marL="457200" indent="-457200">
              <a:buFontTx/>
              <a:buChar char="-"/>
            </a:pPr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r>
              <a:rPr lang="en-GB" sz="2800" dirty="0">
                <a:latin typeface="Montserrat" pitchFamily="2" charset="77"/>
              </a:rPr>
              <a:t>Example: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i="1" dirty="0">
                <a:latin typeface="Montserrat" pitchFamily="2" charset="77"/>
              </a:rPr>
              <a:t>Best-case:</a:t>
            </a:r>
            <a:r>
              <a:rPr lang="en-GB" sz="2800" dirty="0">
                <a:latin typeface="Montserrat" pitchFamily="2" charset="77"/>
              </a:rPr>
              <a:t> 80% vaccine coverage achieved early in outbreak.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i="1" dirty="0">
                <a:latin typeface="Montserrat" pitchFamily="2" charset="77"/>
              </a:rPr>
              <a:t>Worst-case:</a:t>
            </a:r>
            <a:r>
              <a:rPr lang="en-GB" sz="2800" dirty="0">
                <a:latin typeface="Montserrat" pitchFamily="2" charset="77"/>
              </a:rPr>
              <a:t> Delayed rollout, low coverage.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Compare epidemic curves under each scenario to guide preparedness.</a:t>
            </a:r>
          </a:p>
          <a:p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C22296E-530C-2A6B-8E5B-F1544D669DF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568561" y="3153298"/>
            <a:ext cx="7493000" cy="4953000"/>
          </a:xfrm>
          <a:prstGeom prst="rect">
            <a:avLst/>
          </a:prstGeom>
        </p:spPr>
      </p:pic>
      <p:sp>
        <p:nvSpPr>
          <p:cNvPr id="28" name="TextBox 26">
            <a:extLst>
              <a:ext uri="{FF2B5EF4-FFF2-40B4-BE49-F238E27FC236}">
                <a16:creationId xmlns:a16="http://schemas.microsoft.com/office/drawing/2014/main" id="{2E67A23C-361E-78EA-8EAB-74D2A8016040}"/>
              </a:ext>
            </a:extLst>
          </p:cNvPr>
          <p:cNvSpPr txBox="1"/>
          <p:nvPr/>
        </p:nvSpPr>
        <p:spPr>
          <a:xfrm>
            <a:off x="16130469" y="9619723"/>
            <a:ext cx="633531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17753781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4B0B35-7C08-FEBD-19EC-B068996F3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4DA5B01-7382-127B-606E-56869313A7DA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1DF01AF-697A-3368-17CB-05CD7C4D0ECA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5EA840C-10A8-2987-6BEC-52AB64862992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B0F0C40F-EFA9-1299-298D-A11EAEA1C345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F2441DD-39BD-05FF-E08E-41E1CB71E7AB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333AB1AE-A141-FB13-3813-F6ED64D76EFD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2C7C8BB9-A347-A909-0180-F151F9FB554D}"/>
              </a:ext>
            </a:extLst>
          </p:cNvPr>
          <p:cNvSpPr txBox="1"/>
          <p:nvPr/>
        </p:nvSpPr>
        <p:spPr>
          <a:xfrm>
            <a:off x="1527265" y="1683683"/>
            <a:ext cx="15390985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Sensitivity analysis techniques</a:t>
            </a:r>
          </a:p>
          <a:p>
            <a:pPr algn="l">
              <a:lnSpc>
                <a:spcPts val="4495"/>
              </a:lnSpc>
            </a:pPr>
            <a:endParaRPr lang="en-US" sz="4407" b="1" dirty="0">
              <a:solidFill>
                <a:srgbClr val="F4743B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391CFCEB-BBEE-5AEB-F93C-C173ED4D2078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8CA58D14-C372-4A25-6033-FCEAB9CF7D51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7C9F28BB-F404-1DA8-406C-39BE1E15AD58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B760647A-0FC4-6408-057D-A2DED37B6C35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ECE76119-DA43-2D49-359C-6AA9A74CC40E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C831B841-552A-CCCB-9771-62093BBD9C24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CB98B6F4-3D3A-E2ED-798A-3347BB80A23F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12C30F4B-152E-BD20-6345-95396258D051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1844D112-BE77-C7FE-2A56-9CB705FBBCCB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53457FC5-6CF5-453C-3EB0-C686CC4EE1A1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046D687B-2523-059F-96BF-FB6230FFF815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6619117B-7315-3BA0-C9C1-DD3420C7C499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EBF0E1C4-FA7B-60CA-F418-A23E4C904D22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AD6C55F7-D004-8046-823B-A311056EE06F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328F8F2C-75BB-DAD2-3CAD-92070A3A91F3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5227F0BC-5CA1-1AD3-4471-4969DA4BD076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DC343198-76A8-777D-001E-C9BD02E2E101}"/>
              </a:ext>
            </a:extLst>
          </p:cNvPr>
          <p:cNvSpPr txBox="1"/>
          <p:nvPr/>
        </p:nvSpPr>
        <p:spPr>
          <a:xfrm>
            <a:off x="1018646" y="2344905"/>
            <a:ext cx="15164130" cy="86177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One-at-a-time perturbation</a:t>
            </a:r>
          </a:p>
          <a:p>
            <a:pPr marL="914400" lvl="1" indent="-457200">
              <a:buFontTx/>
              <a:buChar char="-"/>
            </a:pPr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Use when you want a quick, simple check of how outputs respond to small parameter changes</a:t>
            </a:r>
          </a:p>
          <a:p>
            <a:pPr marL="914400" lvl="1" indent="-457200">
              <a:buFontTx/>
              <a:buChar char="-"/>
            </a:pPr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Avoid when: Your model has many parameters with possible interactions</a:t>
            </a:r>
          </a:p>
          <a:p>
            <a:pPr marL="914400" lvl="1" indent="-457200">
              <a:buFontTx/>
              <a:buChar char="-"/>
            </a:pPr>
            <a:endParaRPr lang="en-US" sz="2800" dirty="0">
              <a:solidFill>
                <a:srgbClr val="000000"/>
              </a:solidFill>
              <a:latin typeface="Montserrat"/>
              <a:sym typeface="Montserrat"/>
            </a:endParaRPr>
          </a:p>
          <a:p>
            <a:pPr marL="514350" indent="-514350">
              <a:buAutoNum type="arabicPeriod" startAt="2"/>
            </a:pPr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Partial derivatives/ Elasticity</a:t>
            </a:r>
          </a:p>
          <a:p>
            <a:pPr marL="914400" lvl="1" indent="-457200">
              <a:buFontTx/>
              <a:buChar char="-"/>
            </a:pPr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Use when you want mathematical precision in how outputs respond to small changes, and when model equations are continuous and differentiable</a:t>
            </a:r>
          </a:p>
          <a:p>
            <a:pPr marL="914400" lvl="1" indent="-457200">
              <a:buFontTx/>
              <a:buChar char="-"/>
            </a:pPr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Avoid when model is complex or stochastic</a:t>
            </a:r>
          </a:p>
          <a:p>
            <a:pPr lvl="1"/>
            <a:endParaRPr lang="en-US" sz="2800" dirty="0">
              <a:solidFill>
                <a:srgbClr val="000000"/>
              </a:solidFill>
              <a:latin typeface="Montserrat"/>
              <a:sym typeface="Montserrat"/>
            </a:endParaRP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3. Latin Hypercube Sampling</a:t>
            </a: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	- Use when you need to explore </a:t>
            </a:r>
            <a:r>
              <a:rPr lang="en-US" sz="2800" dirty="0" err="1">
                <a:solidFill>
                  <a:srgbClr val="000000"/>
                </a:solidFill>
                <a:latin typeface="Montserrat"/>
                <a:sym typeface="Montserrat"/>
              </a:rPr>
              <a:t>uncertainity</a:t>
            </a:r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 in many parameters</a:t>
            </a: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	- Avoid when you only care about a single parameter</a:t>
            </a: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4. Variance-based methods</a:t>
            </a: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	- Avoid when computationally limited (they need many simulations)</a:t>
            </a: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5. Scenario analysis:</a:t>
            </a:r>
          </a:p>
          <a:p>
            <a:r>
              <a:rPr lang="en-US" sz="2800" dirty="0">
                <a:solidFill>
                  <a:srgbClr val="000000"/>
                </a:solidFill>
                <a:latin typeface="Montserrat"/>
                <a:sym typeface="Montserrat"/>
              </a:rPr>
              <a:t>	- Avoid when y</a:t>
            </a:r>
            <a:r>
              <a:rPr lang="en-GB" sz="2800" dirty="0" err="1">
                <a:solidFill>
                  <a:srgbClr val="000000"/>
                </a:solidFill>
                <a:latin typeface="Montserrat" pitchFamily="2" charset="77"/>
                <a:sym typeface="Montserrat"/>
              </a:rPr>
              <a:t>ou</a:t>
            </a:r>
            <a:r>
              <a:rPr lang="en-GB" sz="2800" dirty="0">
                <a:latin typeface="Montserrat" pitchFamily="2" charset="77"/>
              </a:rPr>
              <a:t> need a full exploration of parameter uncertainty (not systematic enough)</a:t>
            </a:r>
            <a:endParaRPr lang="en-US" sz="2800" dirty="0">
              <a:solidFill>
                <a:srgbClr val="000000"/>
              </a:solidFill>
              <a:latin typeface="Montserrat" pitchFamily="2" charset="77"/>
              <a:sym typeface="Montserrat"/>
            </a:endParaRPr>
          </a:p>
          <a:p>
            <a:endParaRPr lang="en-GB" sz="2800" dirty="0">
              <a:latin typeface="Montserrat" pitchFamily="2" charset="77"/>
            </a:endParaRPr>
          </a:p>
          <a:p>
            <a:endParaRPr lang="en-US" sz="2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" name="TextBox 26">
            <a:extLst>
              <a:ext uri="{FF2B5EF4-FFF2-40B4-BE49-F238E27FC236}">
                <a16:creationId xmlns:a16="http://schemas.microsoft.com/office/drawing/2014/main" id="{E5C3441B-AFD8-A69A-8110-D7C3E12B3B59}"/>
              </a:ext>
            </a:extLst>
          </p:cNvPr>
          <p:cNvSpPr txBox="1"/>
          <p:nvPr/>
        </p:nvSpPr>
        <p:spPr>
          <a:xfrm>
            <a:off x="16130469" y="9619723"/>
            <a:ext cx="633531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32207959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3BEBB5-0121-7930-5237-CD91B8726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877B976-6679-982F-FE59-FF47D922B23A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F28C7B3-0CE6-6AAA-80AA-4D9FB2644A08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EF7057EE-CA0E-C9F8-1823-135E86978687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33BA6C1-78F7-D55F-14E1-6C005A53796C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89D3AD7-FE0C-E2DF-0EB4-2ED384A32983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78460535-A049-A6BA-4A08-2070DAE033D8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5D07122-2239-333B-4C58-482AE050A35F}"/>
              </a:ext>
            </a:extLst>
          </p:cNvPr>
          <p:cNvSpPr txBox="1"/>
          <p:nvPr/>
        </p:nvSpPr>
        <p:spPr>
          <a:xfrm>
            <a:off x="1527265" y="1683683"/>
            <a:ext cx="15390985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Why sensitivity Analysis Matters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D0791FB0-2E8F-D2B9-D2A9-E40180184B89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3B35B381-419C-FA9A-70A5-4471C9716B81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E2132E53-9F1C-0E2A-F247-3785E146CD8E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9887FF25-CF9C-D49F-EC06-6D320D5976EC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663FB67F-E797-8F4A-776B-C61047FD9E3E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3A2AC818-C9D3-8B61-BC12-BE98C653DD0A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622D29ED-2A70-74AA-FCD4-3DC96F3C96D3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178D0A01-3C69-C6ED-E6F8-9A43E6CECC25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D4DA1796-50F1-B9C4-52DF-F81233316DF5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8810A6AE-CF75-5A30-7309-2AD516608789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C9552C7F-5908-246E-DD72-CA5EB3AC7FA5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D1C6C155-9BA3-128D-EE74-B4721E428429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22197F4C-9458-0317-CA3E-A51FABE0619C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5110B273-712C-0249-6FE4-3A41409AA678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E528C3E9-0260-1052-8AA6-E7201C1169F4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FD1ED736-E23F-3AEB-5441-B8D979B864DE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3D73D52B-AA08-FD83-D268-F50DFF63C8A2}"/>
              </a:ext>
            </a:extLst>
          </p:cNvPr>
          <p:cNvSpPr txBox="1"/>
          <p:nvPr/>
        </p:nvSpPr>
        <p:spPr>
          <a:xfrm>
            <a:off x="1018646" y="2521177"/>
            <a:ext cx="15164130" cy="689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GB" sz="2800" b="1" dirty="0">
                <a:latin typeface="Montserrat" pitchFamily="2" charset="77"/>
              </a:rPr>
              <a:t>1. Improves Model Credibility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Models are often criticized as “black boxes.”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Sensitivity analysis shows that you’ve tested assumptions and explored uncertainty, making the model more transparent and trustworthy.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Example: If epidemic predictions don’t change much when parameters shift, confidence in the model’s reliability increases.</a:t>
            </a:r>
          </a:p>
          <a:p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2. </a:t>
            </a:r>
            <a:r>
              <a:rPr lang="en-US" sz="2800" b="1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Identifies Critical Parameters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Not all parameters matter equally.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Sensitivity analysis highlights which ones drive the outputs most strongly.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This guides further research and data collection — scarce resources can be spent measuring those parameters more accurately.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Example: In malaria, if transmission rate (biting rate) drives most of the uncertainty, field studies should prioritize measuring mosquito biting rates.</a:t>
            </a:r>
          </a:p>
          <a:p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B86567B-CFA5-BC3B-7F57-EAC2E3D4FF29}"/>
              </a:ext>
            </a:extLst>
          </p:cNvPr>
          <p:cNvSpPr txBox="1"/>
          <p:nvPr/>
        </p:nvSpPr>
        <p:spPr>
          <a:xfrm>
            <a:off x="16130469" y="9619723"/>
            <a:ext cx="633531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4337987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17A81-4689-F640-FF54-B2495D8A2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AF70E36-958F-FF37-C8A7-8821B4204A21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7CF0E47A-C40F-584C-D59A-FECF95841D9F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541516F8-6C70-E98E-7B58-AAD66F817C8D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0FCC5629-4D0A-7C24-99F6-9CD05299C498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C3F47EB4-FFE5-EBE2-1533-A83E67B94924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701BB14B-20E1-CE8A-A087-C910356456C5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415ADD8-D6B7-7464-6F82-45D0F997B50A}"/>
              </a:ext>
            </a:extLst>
          </p:cNvPr>
          <p:cNvSpPr txBox="1"/>
          <p:nvPr/>
        </p:nvSpPr>
        <p:spPr>
          <a:xfrm>
            <a:off x="1527265" y="1683683"/>
            <a:ext cx="15390985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Why sensitivity Analysis Matters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9EA116F8-A79B-B071-C4D6-67DC8FE6A6BD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9CDE6D30-9F19-589F-6BF6-A969F4214AA8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983FF9D7-7AD8-5A1A-C047-0621FC17B882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54748764-6462-5B25-DE6E-B8AE37E7B6FD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A065DBA4-F5E3-8F5E-D34B-D5C1FE14C3E0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A97776EC-71E0-EC9C-AC3F-B7B8A8F8B04E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A8A4D28E-80B0-9284-D7E9-3251A15591F3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060E314D-FE70-AF2D-18C8-7E9EC2B7D80B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D2AB3F64-9DE0-B184-8863-329F37E9E9B6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8A9360FE-2E17-2421-719F-59E497649FE6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EEA79B80-D3CD-D48E-0472-08B3D89F0677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9B96C93A-0579-79F1-AFB5-41C4A6333456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9A5EA535-66DD-6DBB-31CF-FD31EB264C3D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CC42E040-F0FF-AF83-2D56-0890EA6591B4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06D458F8-8082-2C2D-62A3-74026DE27EBF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475F07A8-0ADF-29BA-5897-E0FBA3945C43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CA7E981E-67C2-CE48-81F7-45D7D602A0D9}"/>
              </a:ext>
            </a:extLst>
          </p:cNvPr>
          <p:cNvSpPr txBox="1"/>
          <p:nvPr/>
        </p:nvSpPr>
        <p:spPr>
          <a:xfrm>
            <a:off x="381001" y="2521177"/>
            <a:ext cx="16537248" cy="86177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GB" sz="2800" b="1" dirty="0">
                <a:latin typeface="Montserrat" pitchFamily="2" charset="77"/>
              </a:rPr>
              <a:t>3. Helps Prioritize Interventions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Public health programs can’t do everything at once — they need to know which levers matter most.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Sensitivity analysis compares the impact of different parameters on outcomes.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Example: For measles, reducing transmission (via vaccination) may have a far larger impact than improving recovery time (via treatment), so vaccines get priority.</a:t>
            </a:r>
          </a:p>
          <a:p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r>
              <a:rPr lang="en-US" sz="2800" b="1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4. Guides Uncertainty Communication to Policymakers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Decision-makers want to know: “How confident are you in this recommendation?”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Sensitivity analysis provides a structured way to show uncertainty ranges and explain risks.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Example: In a cholera outbreak, you can say: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“Our model predicts OCV will cut cases by 70% (range 50–80% depending on transmission).”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This honesty builds trust and helps policymakers plan for best- and worst-case scenarios.</a:t>
            </a:r>
          </a:p>
          <a:p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Sensitivity analysis is not just about math — it’s about building confidence in models, guiding better science, and supporting stronger policy decisions.</a:t>
            </a:r>
          </a:p>
          <a:p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92F967-E965-5707-4878-85871D0A1576}"/>
              </a:ext>
            </a:extLst>
          </p:cNvPr>
          <p:cNvSpPr txBox="1"/>
          <p:nvPr/>
        </p:nvSpPr>
        <p:spPr>
          <a:xfrm>
            <a:off x="16130469" y="9619723"/>
            <a:ext cx="633531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28852464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355EA-7003-EE39-8A24-13D13447E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27FE2E0-095A-1446-80CD-625A8E45972D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10ECC78C-3241-A982-E75D-003AAC802F4D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D0567443-28E2-20FF-96A0-9FC4D4C6CA12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128C670-C858-D975-7C77-B749C34CD42A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E4877CCD-11DD-211F-9EF6-2B5CBFDB8065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245934C3-6BF7-84E4-4809-B485184D71BE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ED9C8967-F6EA-BEBF-B5D0-23BA03955997}"/>
              </a:ext>
            </a:extLst>
          </p:cNvPr>
          <p:cNvSpPr txBox="1"/>
          <p:nvPr/>
        </p:nvSpPr>
        <p:spPr>
          <a:xfrm>
            <a:off x="1527265" y="1683683"/>
            <a:ext cx="15390985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Tutorial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C4B0550A-E4FE-5F37-D8FB-391113662324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64746C97-F1D7-E023-7879-774A7AAA7239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8A8EDF8B-417A-F068-01DD-1B932B99A1A4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F43DE5A1-6AB4-9772-7A8D-432C8B273CE2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3D92F159-D7BF-750F-8921-446F3BC65560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FECF3CE1-F708-6C2B-FB0E-694B3C2AFA03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B8140E89-A5F2-9EE4-AB1E-24C3FC0A5B76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966214E9-1F5E-691F-5FE1-FE950CC52FEC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23F41024-0FFD-5AFC-4C77-3E0B3EE7B67D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91A4A004-D35D-E20A-3BCF-3E75B6D66615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A55C3DD7-2D80-395C-3570-E837D0E2FCCF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8D0FE9D6-07D2-6BAA-F722-7B14CF0500AD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0E45642A-98B3-267D-3168-E5A025A5B765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218D7E26-F533-4751-6339-29C171C7C03C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4C9FDBA9-9250-260F-F9F8-E7FD73B151FD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6079CB47-4056-C6E3-84CC-20275E1997B0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24E32CF3-EBCA-BE42-80D4-A404207236AD}"/>
              </a:ext>
            </a:extLst>
          </p:cNvPr>
          <p:cNvSpPr txBox="1"/>
          <p:nvPr/>
        </p:nvSpPr>
        <p:spPr>
          <a:xfrm>
            <a:off x="2635297" y="2521177"/>
            <a:ext cx="14282952" cy="17235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Download it from the website</a:t>
            </a:r>
          </a:p>
          <a:p>
            <a:endParaRPr lang="en-US" sz="2800" dirty="0">
              <a:solidFill>
                <a:srgbClr val="00000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r>
              <a:rPr lang="en-US" sz="2800" dirty="0">
                <a:solidFill>
                  <a:srgbClr val="00000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- Aim: Allow us to try the different Sensitivity analysis techniques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5F702B9-11F4-C549-B4CD-3B25130BDB6C}"/>
              </a:ext>
            </a:extLst>
          </p:cNvPr>
          <p:cNvSpPr txBox="1"/>
          <p:nvPr/>
        </p:nvSpPr>
        <p:spPr>
          <a:xfrm>
            <a:off x="16130469" y="9619723"/>
            <a:ext cx="633531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21824205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C2C4B-9BC7-D09C-53BC-A5D9BD3FC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14DABAB-BDED-69FB-3707-BF7D451C9E41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3A3A5830-AD3B-3FBC-B7C1-15867FE6064D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EE97A6F1-B24E-E31D-1ED9-0AF1BC0DC4D9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DED9260-73AE-649D-EFAD-3A72DE927369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FDA40C4C-7C46-A26F-47CC-C8EF449E5C31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4CB4D302-078B-5F7A-3094-373EE7EB97B8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2965A988-04F3-961B-9F6F-49838BF48E41}"/>
              </a:ext>
            </a:extLst>
          </p:cNvPr>
          <p:cNvSpPr txBox="1"/>
          <p:nvPr/>
        </p:nvSpPr>
        <p:spPr>
          <a:xfrm>
            <a:off x="1527265" y="1683683"/>
            <a:ext cx="15390985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Visualizations in Sensitivity Analysis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Tornado plots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42E749EB-FC63-F105-D35D-8CD3ED8E0E95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D30CA887-CD1E-95C3-954E-55B5C111E257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93C5DA42-670B-863A-0B30-4202BCA6289A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BB1D269D-DC12-85AC-3F44-876E274E8889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2FD27976-7DDC-4E9A-F621-B3E8998DCE47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6BA98745-3EBF-EFFA-6DF6-6995A9CDE032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55D38D36-3620-1154-031E-FB58E1A71F24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5549740B-C350-A4EF-9877-042C72F97FE2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B148C1BC-D3BB-C3C8-A963-D018457A9B1E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27FC774E-B9FB-8729-7A9F-66DAD00F2DAF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A441A314-1D65-25B3-73AF-89D54FD70ED5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EB6AD10C-18FA-EA74-2B51-28AAD310DF42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9657208B-E15F-F3A3-9B98-6E62FFE33D33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56712751-60ED-878E-E7CE-564F9B4D13DD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1D997EA0-40C8-8DBF-1B17-EC868AB7117C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068917EF-3F8F-278A-6818-759021FAA120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313B5215-28D5-C37B-75B5-4EF670C92CA1}"/>
              </a:ext>
            </a:extLst>
          </p:cNvPr>
          <p:cNvSpPr txBox="1"/>
          <p:nvPr/>
        </p:nvSpPr>
        <p:spPr>
          <a:xfrm>
            <a:off x="1133782" y="3076453"/>
            <a:ext cx="7352040" cy="4431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latin typeface="Montserrat" pitchFamily="2" charset="77"/>
              </a:rPr>
              <a:t>Each parameter’s influence on the outcome, ranked from most to least important.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latin typeface="Montserrat" pitchFamily="2" charset="77"/>
              </a:rPr>
              <a:t>It looks like horizontal bars, longest at the top (like a tornado shape).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latin typeface="Montserrat" pitchFamily="2" charset="77"/>
              </a:rPr>
              <a:t>Quick comparison of which parameters matter most.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latin typeface="Montserrat" pitchFamily="2" charset="77"/>
              </a:rPr>
              <a:t>Easy to present to policymakers.</a:t>
            </a: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A9578443-9716-C99C-08ED-B2D7376C8831}"/>
              </a:ext>
            </a:extLst>
          </p:cNvPr>
          <p:cNvSpPr txBox="1"/>
          <p:nvPr/>
        </p:nvSpPr>
        <p:spPr>
          <a:xfrm>
            <a:off x="16130469" y="9619723"/>
            <a:ext cx="633531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29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04EA51E-6C5B-AB49-8BC9-98BCB81CEF2C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t="8144"/>
          <a:stretch>
            <a:fillRect/>
          </a:stretch>
        </p:blipFill>
        <p:spPr>
          <a:xfrm>
            <a:off x="8771921" y="3548931"/>
            <a:ext cx="8127528" cy="421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27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grpSp>
        <p:nvGrpSpPr>
          <p:cNvPr id="3" name="Group 3"/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/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5" name="Freeform 5"/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6" name="Freeform 6"/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 sz="2400"/>
            </a:p>
          </p:txBody>
        </p:sp>
      </p:grpSp>
      <p:sp>
        <p:nvSpPr>
          <p:cNvPr id="7" name="Freeform 7"/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8" name="TextBox 8"/>
          <p:cNvSpPr txBox="1"/>
          <p:nvPr/>
        </p:nvSpPr>
        <p:spPr>
          <a:xfrm>
            <a:off x="1564199" y="2183048"/>
            <a:ext cx="4635119" cy="603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5400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</a:t>
            </a:r>
          </a:p>
        </p:txBody>
      </p:sp>
      <p:sp>
        <p:nvSpPr>
          <p:cNvPr id="9" name="Freeform 9"/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0" name="Freeform 10"/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1" name="Freeform 11"/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2" name="Freeform 12"/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3" name="Freeform 13"/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4" name="Freeform 14"/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5" name="Freeform 15"/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6" name="Freeform 16"/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7" name="Freeform 17"/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8" name="Freeform 18"/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9" name="Freeform 19"/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20" name="Freeform 20"/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21" name="Freeform 21"/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22" name="Freeform 22"/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9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23" name="Freeform 23"/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24" name="Freeform 24"/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 dirty="0"/>
          </a:p>
        </p:txBody>
      </p:sp>
      <p:sp>
        <p:nvSpPr>
          <p:cNvPr id="26" name="TextBox 26"/>
          <p:cNvSpPr txBox="1"/>
          <p:nvPr/>
        </p:nvSpPr>
        <p:spPr>
          <a:xfrm>
            <a:off x="16265918" y="9619723"/>
            <a:ext cx="258350" cy="446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600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3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608DBAA-D553-5037-AEC9-142AA7E1DBD7}"/>
              </a:ext>
            </a:extLst>
          </p:cNvPr>
          <p:cNvSpPr txBox="1">
            <a:spLocks/>
          </p:cNvSpPr>
          <p:nvPr/>
        </p:nvSpPr>
        <p:spPr>
          <a:xfrm>
            <a:off x="5715497" y="3083741"/>
            <a:ext cx="7886700" cy="1325563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Applied Epi. Modelling</a:t>
            </a:r>
          </a:p>
        </p:txBody>
      </p:sp>
      <p:sp>
        <p:nvSpPr>
          <p:cNvPr id="28" name="Left Brace 27">
            <a:extLst>
              <a:ext uri="{FF2B5EF4-FFF2-40B4-BE49-F238E27FC236}">
                <a16:creationId xmlns:a16="http://schemas.microsoft.com/office/drawing/2014/main" id="{B831EAA0-569D-183A-A003-701BD946720B}"/>
              </a:ext>
            </a:extLst>
          </p:cNvPr>
          <p:cNvSpPr/>
          <p:nvPr/>
        </p:nvSpPr>
        <p:spPr>
          <a:xfrm rot="16200000">
            <a:off x="7535482" y="2691606"/>
            <a:ext cx="160904" cy="2430263"/>
          </a:xfrm>
          <a:prstGeom prst="leftBrace">
            <a:avLst/>
          </a:prstGeom>
          <a:ln w="38100">
            <a:solidFill>
              <a:srgbClr val="D3481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FB730524-B73F-102D-F23E-D57FB7F3A280}"/>
              </a:ext>
            </a:extLst>
          </p:cNvPr>
          <p:cNvSpPr/>
          <p:nvPr/>
        </p:nvSpPr>
        <p:spPr>
          <a:xfrm rot="16200000">
            <a:off x="11154598" y="2495771"/>
            <a:ext cx="316489" cy="2977517"/>
          </a:xfrm>
          <a:prstGeom prst="leftBrace">
            <a:avLst/>
          </a:prstGeom>
          <a:ln w="38100">
            <a:solidFill>
              <a:srgbClr val="D3481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20B18D27-B02C-0B40-8D53-66E3EA164663}"/>
              </a:ext>
            </a:extLst>
          </p:cNvPr>
          <p:cNvSpPr/>
          <p:nvPr/>
        </p:nvSpPr>
        <p:spPr>
          <a:xfrm rot="16200000">
            <a:off x="9181872" y="3545537"/>
            <a:ext cx="288895" cy="850392"/>
          </a:xfrm>
          <a:prstGeom prst="leftBrace">
            <a:avLst/>
          </a:prstGeom>
          <a:ln w="38100">
            <a:solidFill>
              <a:srgbClr val="D3481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1553E4-33C6-34BF-DA71-1412002A86A2}"/>
              </a:ext>
            </a:extLst>
          </p:cNvPr>
          <p:cNvSpPr txBox="1"/>
          <p:nvPr/>
        </p:nvSpPr>
        <p:spPr>
          <a:xfrm>
            <a:off x="9824084" y="5110602"/>
            <a:ext cx="644183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Source Sans Pro Black"/>
                <a:cs typeface="Source Sans Pro Black"/>
              </a:rPr>
              <a:t>The use of simplification to represent the key components of something you’re trying to understand more clearly 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F77C55C-7A24-1D60-3B6D-DAB473418757}"/>
              </a:ext>
            </a:extLst>
          </p:cNvPr>
          <p:cNvSpPr txBox="1"/>
          <p:nvPr/>
        </p:nvSpPr>
        <p:spPr>
          <a:xfrm>
            <a:off x="7308278" y="7052892"/>
            <a:ext cx="40627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Source Sans Pro Black"/>
                <a:cs typeface="Source Sans Pro Black"/>
              </a:rPr>
              <a:t>Related to the distribution and determinants of health-related states and events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8995CFF-DD63-C842-CADC-CCF0C5458905}"/>
              </a:ext>
            </a:extLst>
          </p:cNvPr>
          <p:cNvSpPr txBox="1"/>
          <p:nvPr/>
        </p:nvSpPr>
        <p:spPr>
          <a:xfrm>
            <a:off x="4343403" y="5064435"/>
            <a:ext cx="49702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Source Sans Pro Black"/>
                <a:cs typeface="Source Sans Pro Black"/>
              </a:rPr>
              <a:t>For application to the real world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2D04E47-14BF-E701-3457-BCACEBBCC4CA}"/>
              </a:ext>
            </a:extLst>
          </p:cNvPr>
          <p:cNvCxnSpPr>
            <a:cxnSpLocks/>
          </p:cNvCxnSpPr>
          <p:nvPr/>
        </p:nvCxnSpPr>
        <p:spPr>
          <a:xfrm>
            <a:off x="9313656" y="4295177"/>
            <a:ext cx="0" cy="2600476"/>
          </a:xfrm>
          <a:prstGeom prst="line">
            <a:avLst/>
          </a:prstGeom>
          <a:ln w="38100">
            <a:solidFill>
              <a:srgbClr val="D34817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64F8A67-CBBA-B461-F8AE-F10AB5CBA013}"/>
              </a:ext>
            </a:extLst>
          </p:cNvPr>
          <p:cNvCxnSpPr>
            <a:cxnSpLocks/>
          </p:cNvCxnSpPr>
          <p:nvPr/>
        </p:nvCxnSpPr>
        <p:spPr>
          <a:xfrm flipH="1">
            <a:off x="6716910" y="4295177"/>
            <a:ext cx="565354" cy="728480"/>
          </a:xfrm>
          <a:prstGeom prst="line">
            <a:avLst/>
          </a:prstGeom>
          <a:ln w="38100">
            <a:solidFill>
              <a:srgbClr val="D34817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6C3D389-338C-AFA6-7CBD-0084BEA68B9E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11147294" y="4295177"/>
            <a:ext cx="1897707" cy="815425"/>
          </a:xfrm>
          <a:prstGeom prst="line">
            <a:avLst/>
          </a:prstGeom>
          <a:ln w="38100">
            <a:solidFill>
              <a:srgbClr val="D34817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/>
      <p:bldP spid="32" grpId="0"/>
      <p:bldP spid="3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764C-A470-7032-A0F2-121A034C0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D02C268-7ED5-A1C3-7CC2-1265B7C40400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A409B1CE-8813-A66B-731A-BEBBB5396439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A42A01CC-8BFA-1E16-E5D5-4565EFB971A0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9499FCB-7484-128A-4594-7755BA33E106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70ECBEC-1330-9C0A-B1FC-15B7A9D04C52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1D6742BB-FD55-A25E-22BD-856B2DB56D4C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F222512-705E-E7F5-D2E2-80F9C8AE7D9A}"/>
              </a:ext>
            </a:extLst>
          </p:cNvPr>
          <p:cNvSpPr txBox="1"/>
          <p:nvPr/>
        </p:nvSpPr>
        <p:spPr>
          <a:xfrm>
            <a:off x="1527265" y="1683683"/>
            <a:ext cx="15390985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Visualizations in Sensitivity Analysis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Scatter plots (parameter vs outcome)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71EA18E9-CFA0-3564-31FF-24A6A8874AC7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562E49AE-B2B9-6B96-471E-7B0414F1BBEE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FFF23D09-E0BA-985B-7A5F-61CC9D8D2F91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D28F0AB1-52AC-7430-55EF-A5AC66215DF6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2073FF7C-459E-B26E-597D-2626F27B267F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718152E4-CA1D-3ED8-8EA9-36135B363EBE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FBFBFAB6-A200-B93A-BAF4-B5601B3A0BE1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44F67CCD-DEF2-4FB9-8260-7D3186B046CA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B8E09BA1-0172-B040-2B27-A825AFEFE76D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C0468F8F-9CBC-6298-6CFC-7E59692C7F00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DD77F813-B61A-5170-5F20-E9BB4F6E79FC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17FDC5C2-2A99-B723-4CDC-E3C7518E53E2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B2F3A81E-3F99-FF38-7787-FD68EEF01550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11548D51-4931-58AB-BB24-82C11116C4D7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C9E41013-D9D4-A144-91D4-0559AEA7CC5A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1EC18B89-CA48-7076-22C8-B1E6161ADFFD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7C9A3001-C51E-29A5-121C-6E7C4E188333}"/>
              </a:ext>
            </a:extLst>
          </p:cNvPr>
          <p:cNvSpPr txBox="1"/>
          <p:nvPr/>
        </p:nvSpPr>
        <p:spPr>
          <a:xfrm>
            <a:off x="1133782" y="3076453"/>
            <a:ext cx="7352040" cy="5601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They show the relationship between a single parameter and model output.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It looks like dots spread out; trend lines may reveal positive or negative correlations.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They are useful to: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To detect linear vs. nonlinear relationships.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To show parameter uncertainty directly.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Example: In a cholera model, plotting R₀ against outbreak size might reveal a strong positive correlation.</a:t>
            </a: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37D1439C-AE1F-1BA8-230C-2A1D68D6189A}"/>
              </a:ext>
            </a:extLst>
          </p:cNvPr>
          <p:cNvSpPr txBox="1"/>
          <p:nvPr/>
        </p:nvSpPr>
        <p:spPr>
          <a:xfrm>
            <a:off x="16154400" y="9667793"/>
            <a:ext cx="65233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30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F4F5CC94-4E7D-4E43-D828-047BC28E2519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t="9034"/>
          <a:stretch>
            <a:fillRect/>
          </a:stretch>
        </p:blipFill>
        <p:spPr>
          <a:xfrm>
            <a:off x="9483320" y="3677605"/>
            <a:ext cx="7493000" cy="450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3535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37784-55F8-4CC8-BA45-66D2434EF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A5417CD-37CA-7A62-6E35-3C4938794F57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68AF7E27-26EE-75D4-9E04-49B5B9C69223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C5473C2C-CC9E-571A-3221-8389A8262F63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0801E90-F4D3-AFB9-3FDB-820B7DDFF96F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CBF56CB-4A77-BDD2-151B-0D6AA2FB0622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DEE4823A-C65F-9DF2-6910-6A3AD26FB915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A02BCC87-C4EA-E0C3-6374-21DCCC90F2F1}"/>
              </a:ext>
            </a:extLst>
          </p:cNvPr>
          <p:cNvSpPr txBox="1"/>
          <p:nvPr/>
        </p:nvSpPr>
        <p:spPr>
          <a:xfrm>
            <a:off x="1527265" y="1683683"/>
            <a:ext cx="15390985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Visualizations in Sensitivity Analysis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Heatmaps (Two-parameter interactions)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59E2FB31-E31E-5D4F-9911-93F5BB89DBD4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716A3B2C-4A02-DECD-3DA2-D02B27B53768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F3DB779-C951-7EF6-1509-6D1E66D344DA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6A482DB6-373E-A534-BDB5-D564372FDFD7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FC6A02E0-5D89-1B35-805B-6CE2CE590620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E2CDC0D9-A89F-F61A-FD9F-4581D523FCED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8C48F939-B361-85D3-7929-DFF0C39DD3BD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7D2772EB-D691-D662-249E-95DA777499F0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DE1734C4-56C1-75E9-1260-CCEA6DB45252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7FD016E2-43A8-EA40-566E-6E9A3EC4A1C4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69301177-5BFF-FA2B-3A18-03F92392FE11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17E8312A-217C-2778-1BB2-723E07E53CEB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C502B965-A73B-E3E8-8792-04387D287BCC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F859B431-D73B-2E9D-8DB6-9FD66D1DF286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BA318C98-F777-D6CB-FEE4-823611F47989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06F7B791-D394-EE06-9FDA-B204FE9F4F49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F3768B37-4AB4-854C-7973-D776A9992F9F}"/>
              </a:ext>
            </a:extLst>
          </p:cNvPr>
          <p:cNvSpPr txBox="1"/>
          <p:nvPr/>
        </p:nvSpPr>
        <p:spPr>
          <a:xfrm>
            <a:off x="1133782" y="3076453"/>
            <a:ext cx="7352040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GB" sz="2800" dirty="0">
                <a:latin typeface="Montserrat" pitchFamily="2" charset="77"/>
              </a:rPr>
              <a:t>They show how combinations of two parameters together influence outcomes.</a:t>
            </a:r>
          </a:p>
          <a:p>
            <a:r>
              <a:rPr lang="en-GB" sz="2800" dirty="0">
                <a:latin typeface="Montserrat" pitchFamily="2" charset="77"/>
              </a:rPr>
              <a:t>It looks like a grid of </a:t>
            </a:r>
            <a:r>
              <a:rPr lang="en-GB" sz="2800" dirty="0" err="1">
                <a:latin typeface="Montserrat" pitchFamily="2" charset="77"/>
              </a:rPr>
              <a:t>colors</a:t>
            </a:r>
            <a:r>
              <a:rPr lang="en-GB" sz="2800" dirty="0">
                <a:latin typeface="Montserrat" pitchFamily="2" charset="77"/>
              </a:rPr>
              <a:t> — each </a:t>
            </a:r>
            <a:r>
              <a:rPr lang="en-GB" sz="2800" dirty="0" err="1">
                <a:latin typeface="Montserrat" pitchFamily="2" charset="77"/>
              </a:rPr>
              <a:t>color</a:t>
            </a:r>
            <a:r>
              <a:rPr lang="en-GB" sz="2800" dirty="0">
                <a:latin typeface="Montserrat" pitchFamily="2" charset="77"/>
              </a:rPr>
              <a:t> represents output magnitude.</a:t>
            </a:r>
          </a:p>
          <a:p>
            <a:r>
              <a:rPr lang="en-GB" sz="2800" dirty="0">
                <a:latin typeface="Montserrat" pitchFamily="2" charset="77"/>
              </a:rPr>
              <a:t>When useful:</a:t>
            </a:r>
          </a:p>
          <a:p>
            <a:pPr lvl="1"/>
            <a:r>
              <a:rPr lang="en-GB" sz="2800" dirty="0">
                <a:latin typeface="Montserrat" pitchFamily="2" charset="77"/>
              </a:rPr>
              <a:t>- To reveal interactions (e.g., transmission + recovery acting together).</a:t>
            </a:r>
          </a:p>
          <a:p>
            <a:pPr lvl="1"/>
            <a:r>
              <a:rPr lang="en-GB" sz="2800" dirty="0">
                <a:latin typeface="Montserrat" pitchFamily="2" charset="77"/>
              </a:rPr>
              <a:t>- To detect threshold effects.</a:t>
            </a: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8F951B03-A0A8-8935-DB32-05F34140FB0B}"/>
              </a:ext>
            </a:extLst>
          </p:cNvPr>
          <p:cNvSpPr txBox="1"/>
          <p:nvPr/>
        </p:nvSpPr>
        <p:spPr>
          <a:xfrm>
            <a:off x="16154400" y="9667793"/>
            <a:ext cx="42188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31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F348F78-D28C-4C56-01D7-52DDCDEECF8E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t="6584"/>
          <a:stretch>
            <a:fillRect/>
          </a:stretch>
        </p:blipFill>
        <p:spPr>
          <a:xfrm>
            <a:off x="8749062" y="2993136"/>
            <a:ext cx="7391400" cy="581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5790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3377E-5BC2-387F-D2C8-A9F3DC4846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DE9412C-E7F7-786C-BF64-52349D02745A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E918D0E9-5F79-AC86-4A2F-37BF8AFE0B7B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88F0B07-E75D-566E-C6D7-52F241761F5B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84F4E82-57FA-6B69-1460-8042A5F6810D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C628852F-65F8-364B-3302-67B854ABCE91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E63EB79F-6DBD-036E-E243-39DBC01FCEBA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07CE15AF-2F8D-85FE-6C34-F094B1830B36}"/>
              </a:ext>
            </a:extLst>
          </p:cNvPr>
          <p:cNvSpPr txBox="1"/>
          <p:nvPr/>
        </p:nvSpPr>
        <p:spPr>
          <a:xfrm>
            <a:off x="685801" y="1683683"/>
            <a:ext cx="17592674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Visualizations in Sensitivity Analysis</a:t>
            </a:r>
          </a:p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 Boxplots (Distribution of outcomes under </a:t>
            </a:r>
            <a:r>
              <a:rPr lang="en-US" sz="4407" b="1" dirty="0" err="1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uncertainity</a:t>
            </a: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)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AA1F11CB-A49C-B2E4-C4F5-2A8190709406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69DD83E8-1D8E-7D96-38EB-61F60ADB0947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FECA5BF8-5B05-40AB-9411-243750D8BA87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52EA9A6B-B1F5-2C74-AB22-E8FCCCB7E7CB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38197BB8-CCC7-E183-4345-F1AF93BBE045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AACBCA6A-565B-76F0-66AE-1F9CC70D83B9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116C9A7A-2DF0-6C8F-8F9B-6BECC1FE0F28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B3940316-4647-DAE0-1FF4-38A7A32B31A5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A9B89109-3F14-D6AB-B34D-4556ADA1344C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5B58D62A-B923-2D9C-3BB4-271EB646DD30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98A5F93B-D11B-CF2F-8AE8-6B74E882A49E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4D299C31-CF73-BF25-EBCB-A36707E6C4D3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0ECD3871-F83D-FC2D-9D68-06325105A6DB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B2B45EA6-35B9-5ACD-F9E3-78C487F062C8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D2A848A0-A4CF-18CF-06AB-FF4512A43FD2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84B73BC0-9BD2-1912-9608-CC2530C80837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13EC64DC-5E5A-7526-F548-A8C060832C35}"/>
              </a:ext>
            </a:extLst>
          </p:cNvPr>
          <p:cNvSpPr txBox="1"/>
          <p:nvPr/>
        </p:nvSpPr>
        <p:spPr>
          <a:xfrm>
            <a:off x="230450" y="3076453"/>
            <a:ext cx="8255372" cy="63094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GB" sz="2800" dirty="0">
                <a:latin typeface="Montserrat" pitchFamily="2" charset="77"/>
              </a:rPr>
              <a:t> They show the spread (variance, percentiles) of model outputs when many parameter sets are simulated.</a:t>
            </a:r>
          </a:p>
          <a:p>
            <a:r>
              <a:rPr lang="en-GB" sz="2800" dirty="0">
                <a:latin typeface="Montserrat" pitchFamily="2" charset="77"/>
              </a:rPr>
              <a:t>It looks like a box-and-whisker plots summarizing outcome distributions.</a:t>
            </a:r>
          </a:p>
          <a:p>
            <a:r>
              <a:rPr lang="en-GB" sz="2800" dirty="0">
                <a:latin typeface="Montserrat" pitchFamily="2" charset="77"/>
              </a:rPr>
              <a:t>When useful:</a:t>
            </a:r>
          </a:p>
          <a:p>
            <a:pPr lvl="1"/>
            <a:r>
              <a:rPr lang="en-GB" sz="2800" dirty="0">
                <a:latin typeface="Montserrat" pitchFamily="2" charset="77"/>
              </a:rPr>
              <a:t>- To show uncertainty ranges in predictions.</a:t>
            </a:r>
          </a:p>
          <a:p>
            <a:pPr lvl="1"/>
            <a:r>
              <a:rPr lang="en-GB" sz="2800" dirty="0">
                <a:latin typeface="Montserrat" pitchFamily="2" charset="77"/>
              </a:rPr>
              <a:t>- To compare scenarios (e.g., with vs. without intervention).</a:t>
            </a:r>
          </a:p>
          <a:p>
            <a:endParaRPr lang="en-GB" sz="2800" dirty="0">
              <a:latin typeface="Montserrat" pitchFamily="2" charset="77"/>
            </a:endParaRPr>
          </a:p>
          <a:p>
            <a:r>
              <a:rPr lang="en-GB" sz="2800" dirty="0">
                <a:latin typeface="Montserrat" pitchFamily="2" charset="77"/>
              </a:rPr>
              <a:t>Boxplot: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The orange line: median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The whiskers: 1.5 x the </a:t>
            </a:r>
            <a:r>
              <a:rPr lang="en-GB" sz="2800" dirty="0" err="1">
                <a:latin typeface="Montserrat" pitchFamily="2" charset="77"/>
              </a:rPr>
              <a:t>Interquantile</a:t>
            </a:r>
            <a:r>
              <a:rPr lang="en-GB" sz="2800" dirty="0">
                <a:latin typeface="Montserrat" pitchFamily="2" charset="77"/>
              </a:rPr>
              <a:t> Range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The dots: outliers</a:t>
            </a:r>
          </a:p>
          <a:p>
            <a:endParaRPr lang="en-GB" dirty="0"/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D98743DE-8502-618A-2F74-AB07D488342D}"/>
              </a:ext>
            </a:extLst>
          </p:cNvPr>
          <p:cNvSpPr txBox="1"/>
          <p:nvPr/>
        </p:nvSpPr>
        <p:spPr>
          <a:xfrm>
            <a:off x="16189718" y="9667793"/>
            <a:ext cx="49808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32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7985A30-E9A1-2C07-1324-6E2A18782FA0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t="8447"/>
          <a:stretch>
            <a:fillRect/>
          </a:stretch>
        </p:blipFill>
        <p:spPr>
          <a:xfrm>
            <a:off x="8537959" y="3979019"/>
            <a:ext cx="7772400" cy="423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451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E33D9A-BB78-D1FF-0ECD-8FA2A93EB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D83E895-2376-DC1C-AB96-E6F710438A59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6D43644E-9DA8-D665-8BD1-B983C84ABAB1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D48B6109-A5D3-44C3-F150-E33D68B5095F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641326C-B79F-5F76-1970-97A5CC12EBB7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A11C99E7-70AC-C3DE-A155-E72389E0EF3D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53E26A9C-22E9-2C77-1239-10D9F24DC477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E01BB6A8-DAAE-F95A-CF06-1DF4EE09CEDD}"/>
              </a:ext>
            </a:extLst>
          </p:cNvPr>
          <p:cNvSpPr txBox="1"/>
          <p:nvPr/>
        </p:nvSpPr>
        <p:spPr>
          <a:xfrm>
            <a:off x="1527265" y="1683683"/>
            <a:ext cx="15390985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Challenges in Sensitivity Analysis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021C23FD-E1F4-2531-F71A-532B3C9946ED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ECBE37BF-1CC9-EBEE-7A1A-69E4018BA9A3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A6F3CA6B-F93C-13FA-8C5A-AF4512C26E2B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28EB970A-BDB9-B303-F809-8C40CE2E81DC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5B88D95F-8747-60ED-6398-D1B61C352A76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D0957F34-EB06-26E2-CF85-2942EFE2472E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CCE01FFE-5725-C13E-364D-84A6694228A3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229D616E-F322-8CF3-1E46-8CCAB0D68CDB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EF8F5F52-7234-D7B4-CAA4-2628E249883F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8E6724A6-AAC6-3D32-285A-D42464B924ED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CF44F123-8CAC-9EA0-D369-D1A0A5FA8E32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09F33208-72AC-2EAF-997B-7ABE97AC0D0A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5D6AA835-9375-5ED6-8186-2DC206AA560E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BFA3673F-E779-301D-6737-F7073C81F757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82335411-3EF2-1031-4031-C8E84B621239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AFBCAC10-3201-ED0B-B4FA-49511ECACACD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9586E52A-3678-F343-3078-572BAAC21071}"/>
              </a:ext>
            </a:extLst>
          </p:cNvPr>
          <p:cNvSpPr txBox="1"/>
          <p:nvPr/>
        </p:nvSpPr>
        <p:spPr>
          <a:xfrm>
            <a:off x="1133782" y="2685896"/>
            <a:ext cx="15784468" cy="5601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buAutoNum type="arabicPeriod"/>
            </a:pPr>
            <a:r>
              <a:rPr lang="en-GB" sz="2800" dirty="0">
                <a:latin typeface="Montserrat" pitchFamily="2" charset="77"/>
              </a:rPr>
              <a:t>Overreliance on point estimates</a:t>
            </a:r>
          </a:p>
          <a:p>
            <a:pPr marL="457200" indent="-457200">
              <a:buFontTx/>
              <a:buChar char="-"/>
            </a:pPr>
            <a:r>
              <a:rPr lang="en-GB" sz="2800" dirty="0">
                <a:latin typeface="Montserrat" pitchFamily="2" charset="77"/>
              </a:rPr>
              <a:t>Use of a single “best guess” parameter value </a:t>
            </a:r>
            <a:r>
              <a:rPr lang="en-GB" sz="2800" dirty="0" err="1">
                <a:latin typeface="Montserrat" pitchFamily="2" charset="77"/>
              </a:rPr>
              <a:t>e.g</a:t>
            </a:r>
            <a:r>
              <a:rPr lang="en-GB" sz="2800" dirty="0">
                <a:latin typeface="Montserrat" pitchFamily="2" charset="77"/>
              </a:rPr>
              <a:t> one basic reproductive number</a:t>
            </a:r>
          </a:p>
          <a:p>
            <a:pPr marL="457200" indent="-457200">
              <a:buFontTx/>
              <a:buChar char="-"/>
            </a:pPr>
            <a:r>
              <a:rPr lang="en-GB" sz="2800" dirty="0">
                <a:latin typeface="Montserrat" pitchFamily="2" charset="77"/>
              </a:rPr>
              <a:t>Real-world parameters are uncertain and vary by setting (e.g., R₀ for malaria differs in highland vs. coastal Kenya). </a:t>
            </a:r>
          </a:p>
          <a:p>
            <a:pPr marL="457200" indent="-457200">
              <a:buFontTx/>
              <a:buChar char="-"/>
            </a:pPr>
            <a:r>
              <a:rPr lang="en-GB" sz="2800" dirty="0">
                <a:latin typeface="Montserrat" pitchFamily="2" charset="77"/>
              </a:rPr>
              <a:t>How to avoid: Use sensitivity analysis to show how predictions change across plausible values </a:t>
            </a:r>
          </a:p>
          <a:p>
            <a:pPr marL="457200" indent="-457200">
              <a:buFontTx/>
              <a:buChar char="-"/>
            </a:pPr>
            <a:endParaRPr lang="en-GB" sz="2800" dirty="0">
              <a:latin typeface="Montserrat" pitchFamily="2" charset="77"/>
            </a:endParaRPr>
          </a:p>
          <a:p>
            <a:r>
              <a:rPr lang="en-GB" sz="2800" dirty="0">
                <a:latin typeface="Montserrat" pitchFamily="2" charset="77"/>
              </a:rPr>
              <a:t>2. Ignoring parameter correlation</a:t>
            </a:r>
          </a:p>
          <a:p>
            <a:pPr marL="457200" indent="-457200">
              <a:buFontTx/>
              <a:buChar char="-"/>
            </a:pPr>
            <a:r>
              <a:rPr lang="en-GB" sz="2800" dirty="0">
                <a:latin typeface="Montserrat" pitchFamily="2" charset="77"/>
              </a:rPr>
              <a:t>Parameters are often treated as independent when sampled. In reality, many parameters are biologically or epidemiologically linked</a:t>
            </a:r>
          </a:p>
          <a:p>
            <a:pPr marL="457200" indent="-457200">
              <a:buFontTx/>
              <a:buChar char="-"/>
            </a:pPr>
            <a:r>
              <a:rPr lang="en-GB" sz="2800" dirty="0">
                <a:latin typeface="Montserrat" pitchFamily="2" charset="77"/>
              </a:rPr>
              <a:t>Ignoring correlation can generate unrealistic parameter sets (e.g., very high biting rate with very short lifespan)</a:t>
            </a:r>
          </a:p>
          <a:p>
            <a:pPr marL="457200" indent="-457200">
              <a:buFontTx/>
              <a:buChar char="-"/>
            </a:pPr>
            <a:r>
              <a:rPr lang="en-GB" sz="2800" dirty="0">
                <a:latin typeface="Montserrat" pitchFamily="2" charset="77"/>
              </a:rPr>
              <a:t>How to avoid: Complement sensitivity analysis with data calibration</a:t>
            </a: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208DEE5D-5857-4597-9DB3-213283C09498}"/>
              </a:ext>
            </a:extLst>
          </p:cNvPr>
          <p:cNvSpPr txBox="1"/>
          <p:nvPr/>
        </p:nvSpPr>
        <p:spPr>
          <a:xfrm>
            <a:off x="16154400" y="9619723"/>
            <a:ext cx="533400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33</a:t>
            </a:r>
          </a:p>
        </p:txBody>
      </p:sp>
    </p:spTree>
    <p:extLst>
      <p:ext uri="{BB962C8B-B14F-4D97-AF65-F5344CB8AC3E}">
        <p14:creationId xmlns:p14="http://schemas.microsoft.com/office/powerpoint/2010/main" val="40883946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FAFDE-27D8-B232-2AF2-79856B7E2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51E07CB-4535-185B-EB7C-EDAA12B82828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7989DBE2-5FC5-2CCB-732E-3E3FC44241AE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42EB9839-705F-03DB-CB47-1CF1331C9051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5A1ACF1-84EB-8056-0817-A19524178064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6D1DB9F-0411-DBC9-B391-DF6519825542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2CC24195-7D46-03D5-8098-4D17780E3599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840B5F91-0D33-1DE2-3E25-02A8AF6F5DD3}"/>
              </a:ext>
            </a:extLst>
          </p:cNvPr>
          <p:cNvSpPr txBox="1"/>
          <p:nvPr/>
        </p:nvSpPr>
        <p:spPr>
          <a:xfrm>
            <a:off x="1527265" y="1683683"/>
            <a:ext cx="15390985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Summary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72ED4459-CD69-EDD9-B55E-85D35611EB3C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93EC7EFB-AE05-B1E3-9FE2-4C02B7BE8FDB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6B26CDF5-1572-6758-91E6-0BEB5649858A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33CCE89C-326C-78C1-EB7A-3A99E23C8C2C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E6162420-3B1E-DA50-5D13-B9B4967ED4FD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A02FD172-AF5C-36D0-37AB-064D043D0011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09C69E41-6681-9CC3-7FB0-642F5CEE1E0D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BC9FD24F-D0CE-84B2-48A7-47346013AC48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1E041506-EB57-5F71-48B9-5677179D8B57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78A216F0-6E03-83C6-AEC7-970D1144D532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DAF43DA5-19AD-DFFD-598D-E45BD43A0523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02E7C691-31B4-3A72-57F9-6C495A440262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9CDBDF59-2EFF-4B94-1FA8-2B04FEB4C39D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5ED28FDF-0C51-E396-44A4-9E536BD2D95B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D0D95E4C-7724-DAF7-008D-D0A1E6BBA131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89BB8444-34A3-77F8-AA3D-1836DA06C886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21C46CE1-3BFD-DCBF-EB90-FEA967F33E06}"/>
              </a:ext>
            </a:extLst>
          </p:cNvPr>
          <p:cNvSpPr txBox="1"/>
          <p:nvPr/>
        </p:nvSpPr>
        <p:spPr>
          <a:xfrm>
            <a:off x="1133782" y="3076453"/>
            <a:ext cx="15784468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Local sensitivity analysis (one-at-a-time) is simple and easy, though it ignores parameter interactions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Global sensitivity analysis captures uncertainty across multiple parameters simultaneously. It is computationally heavier and requires more data on parameter ranges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Models are only as good as the assumptions and uncertainties they acknowledge.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Sensitivity analysis is powerful, but misuse can mislead if we ignore ranges, correlations, or fail to communicate uncertainty.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</a:rPr>
              <a:t>Models are tools, not crystal balls. Policy makers need to know which parameters matter most, and what happens in best and worst case scenarios.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1DF5CF-D1A6-50EE-D665-2AD683F047EC}"/>
              </a:ext>
            </a:extLst>
          </p:cNvPr>
          <p:cNvSpPr txBox="1"/>
          <p:nvPr/>
        </p:nvSpPr>
        <p:spPr>
          <a:xfrm>
            <a:off x="16189718" y="9667793"/>
            <a:ext cx="72853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35381026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90E11-963C-2109-1C0B-A6729500F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9A73479-C1AC-4DDD-6E80-1C339A2E971B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41657802-2172-D15E-AA39-336E8FD2032E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EF8AEF64-EF75-956E-59B5-F43612FAB820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3F8A42F3-E32D-AB64-3770-855E6B0A8297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1389E36-150D-B58D-D2A5-3CA0D21B3899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E3D608DA-32A4-C139-F90C-18513C82A0E6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21890340-A124-0D88-2366-BFC48FF0FE6A}"/>
              </a:ext>
            </a:extLst>
          </p:cNvPr>
          <p:cNvSpPr txBox="1"/>
          <p:nvPr/>
        </p:nvSpPr>
        <p:spPr>
          <a:xfrm>
            <a:off x="1527265" y="1683683"/>
            <a:ext cx="15390985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Extra reading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CB2571A7-BD1C-50E9-DA0E-61F5DC3D680B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B00BC848-12CA-35ED-CC84-0478373420FE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09A35797-D4D6-F578-467F-60D2C713A0BA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9E24E773-A743-4470-386F-BD865015EBD8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9F897972-ABA2-D08A-F8D9-17E1EBEB416D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8D87ED08-2062-45CF-97B9-055E13217260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DEC0E297-78EE-15B1-4D45-FFFDCA5E0BC8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5659C889-FBF2-114F-8C84-1DEEDDCC11D8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ADD6AFD0-264E-4627-8394-472A0A57675D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70A5058D-339D-9E8D-9ED6-A4978C5FF51D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A073B2BA-80E2-9A35-7CC0-F1108AE5BF10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596907F2-E926-C9FF-C68F-70E922327F8C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734D87BF-6035-170D-A3C8-175A61B5450F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2D418736-F51C-D6AF-D2B6-125876583903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B22C08EF-F4FF-2097-3564-74AC83ADD602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3B540A95-93CA-300B-83C2-EAF9ED9EE00E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9F599450-63C1-AD6C-7F0A-8246CF2FE198}"/>
              </a:ext>
            </a:extLst>
          </p:cNvPr>
          <p:cNvSpPr txBox="1"/>
          <p:nvPr/>
        </p:nvSpPr>
        <p:spPr>
          <a:xfrm>
            <a:off x="1133782" y="3076453"/>
            <a:ext cx="15784468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Montserrat" pitchFamily="2" charset="77"/>
                <a:hlinkClick r:id="rId13"/>
              </a:rPr>
              <a:t>https://pmc.ncbi.nlm.nih.gov/articles/PMC3730677/</a:t>
            </a:r>
            <a:r>
              <a:rPr lang="en-GB" sz="2800" dirty="0">
                <a:latin typeface="Montserrat" pitchFamily="2" charset="77"/>
              </a:rPr>
              <a:t>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49B053-F347-3445-AD52-3B080DDAA841}"/>
              </a:ext>
            </a:extLst>
          </p:cNvPr>
          <p:cNvSpPr txBox="1"/>
          <p:nvPr/>
        </p:nvSpPr>
        <p:spPr>
          <a:xfrm>
            <a:off x="16189718" y="9667793"/>
            <a:ext cx="728532" cy="4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3085104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/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Applied Epi. Modelling</a:t>
            </a:r>
          </a:p>
        </p:txBody>
      </p:sp>
      <p:sp>
        <p:nvSpPr>
          <p:cNvPr id="9" name="Freeform 9"/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6" name="TextBox 26"/>
          <p:cNvSpPr txBox="1"/>
          <p:nvPr/>
        </p:nvSpPr>
        <p:spPr>
          <a:xfrm>
            <a:off x="16265918" y="9619723"/>
            <a:ext cx="258350" cy="428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4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E53B45E-4009-69D3-4357-BAA6FE2F119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074529" y="3124671"/>
            <a:ext cx="1971674" cy="660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604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39077-B8DD-17D3-0252-09BF2AF32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84D0C7C-45E7-9575-2DD7-91AAA23474B6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DAFCD18A-6E0D-003C-194A-203345A821AA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41FAC712-D819-6E1E-C41E-E76FB21254A3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5366C003-4392-B09E-657E-6DEE9F328A21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E3F6938-BA14-FEF0-F921-0A01E5181F53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F5E1EBE7-AF12-5806-EE1A-9BD5D868395C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74F0F425-2E85-39C4-95C6-1A1CA3FE34BA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Applied Epi. Modelling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69411AAF-AF50-BD23-7614-20AE028727FF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45DE0326-76CA-820C-6511-1BC7B25EF1A5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6CEEC8E3-BC3D-62E5-4D84-BB78C7870284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5538C718-4600-57D6-93A9-8EE84671BEC3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4E151DA9-0026-99AE-1CA8-75FDBD9DA280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376D7847-D689-D3BB-9D05-BF0C114040E3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3464AB20-F724-5314-0FB6-77C11E0D985E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B99280C8-5286-FF40-59CB-046F475CD910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12D4F017-8A78-3372-983C-43F772CF95D3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FE340D9E-5BE7-727A-F3EA-F02D0905D7C9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931D53FB-5FE4-18C0-D4A3-17BDCE1B89FC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C11BCF63-F5AE-5E3C-9C18-3CAAE4F27C98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DC8D5443-8175-0F2C-A28D-089CD50BFC75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65391BDE-3BFE-CE97-BE0E-0D7B22FDCA08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44C4BC43-92E1-71D1-9A8D-5F833A68C4D4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718D612D-85F2-7DC4-13F4-0B4821F8BDEC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AB446051-EC86-DC51-1D92-EE343AAF5A0F}"/>
              </a:ext>
            </a:extLst>
          </p:cNvPr>
          <p:cNvSpPr txBox="1"/>
          <p:nvPr/>
        </p:nvSpPr>
        <p:spPr>
          <a:xfrm>
            <a:off x="16265918" y="9619723"/>
            <a:ext cx="258350" cy="428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5</a:t>
            </a:r>
          </a:p>
        </p:txBody>
      </p:sp>
      <p:graphicFrame>
        <p:nvGraphicFramePr>
          <p:cNvPr id="31" name="Diagram 30">
            <a:extLst>
              <a:ext uri="{FF2B5EF4-FFF2-40B4-BE49-F238E27FC236}">
                <a16:creationId xmlns:a16="http://schemas.microsoft.com/office/drawing/2014/main" id="{82A5CAED-993D-54A4-BA8E-FB775E8F0D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6639364"/>
              </p:ext>
            </p:extLst>
          </p:nvPr>
        </p:nvGraphicFramePr>
        <p:xfrm>
          <a:off x="1632227" y="3000881"/>
          <a:ext cx="12480625" cy="5896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97AC365C-3560-4413-199A-791714ECBAC9}"/>
              </a:ext>
            </a:extLst>
          </p:cNvPr>
          <p:cNvSpPr/>
          <p:nvPr/>
        </p:nvSpPr>
        <p:spPr>
          <a:xfrm>
            <a:off x="1632226" y="4152900"/>
            <a:ext cx="12879486" cy="50326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485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FAD0F-7C14-C9AF-2399-52326EF8F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8FD2B09-4AC1-FEDA-DDEF-B22D99C39BB1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6205A6E3-151C-19B3-9881-506EDFA0A451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61AF36B-70EA-497D-F2F4-6A8AE5D8F07C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63F5777-6C5D-2871-A9E5-0F7D1BDBB442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E309D86-DC0D-EF38-C3AF-0B13BAC9EB39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4DA3DF74-D1BB-4920-5FF6-65B2028D2DF6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0507665-F97F-33FD-A26D-131E9752264E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Applied Epi. Modelling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DABDF173-60C2-8CED-34F4-FD42CFB683B1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768BAB7B-1BF3-6AE7-346F-9414AA1ACB42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380504CC-EB79-7B5B-9A10-132C2E1E5430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D1591D9E-4C10-EE31-EA26-8329C786023D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4BD40B36-F8C9-0766-F5D4-78DEF69A9171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9F828C3A-1CAA-BF75-8D88-4DFC7F379AEE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2DF142B0-04C3-6E73-43C9-AA5D890159F9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E635F802-BEB2-2562-3585-F7A4E3C5B46B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789C9B40-AF23-B1D4-CE52-BD2B562FD067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1362A09E-9A01-8E35-573E-E9819B99E807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C7DFA32A-8C38-42F7-7263-51408B87AFC7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2AFEE7A7-C164-BA1B-7F59-0E3145D78E45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4B73DEF9-ABBB-7C0C-4974-B8B544EE3B3D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39E7EB13-792A-9577-46D6-EC4157BE979B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CC6922ED-8194-C774-EE46-70FA0F0E9285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1F5C5587-C9F2-AF11-3DC0-18EC28EF7A03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0C509E7B-9716-7C07-DEF8-B8AF8D3E78D3}"/>
              </a:ext>
            </a:extLst>
          </p:cNvPr>
          <p:cNvSpPr txBox="1"/>
          <p:nvPr/>
        </p:nvSpPr>
        <p:spPr>
          <a:xfrm>
            <a:off x="16265918" y="9619723"/>
            <a:ext cx="258350" cy="428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6</a:t>
            </a:r>
          </a:p>
        </p:txBody>
      </p:sp>
      <p:graphicFrame>
        <p:nvGraphicFramePr>
          <p:cNvPr id="31" name="Diagram 30">
            <a:extLst>
              <a:ext uri="{FF2B5EF4-FFF2-40B4-BE49-F238E27FC236}">
                <a16:creationId xmlns:a16="http://schemas.microsoft.com/office/drawing/2014/main" id="{083612FF-BBA3-1365-C01A-BA092F8A26D9}"/>
              </a:ext>
            </a:extLst>
          </p:cNvPr>
          <p:cNvGraphicFramePr/>
          <p:nvPr/>
        </p:nvGraphicFramePr>
        <p:xfrm>
          <a:off x="1632227" y="3000881"/>
          <a:ext cx="12480625" cy="5896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CA2D363B-8CF3-67A2-AE31-2FC00E36A317}"/>
              </a:ext>
            </a:extLst>
          </p:cNvPr>
          <p:cNvSpPr/>
          <p:nvPr/>
        </p:nvSpPr>
        <p:spPr>
          <a:xfrm>
            <a:off x="1632226" y="5372100"/>
            <a:ext cx="12879486" cy="38134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AB0D6D-C778-341C-3ECE-9601A0209C25}"/>
              </a:ext>
            </a:extLst>
          </p:cNvPr>
          <p:cNvSpPr/>
          <p:nvPr/>
        </p:nvSpPr>
        <p:spPr>
          <a:xfrm>
            <a:off x="3352800" y="2991357"/>
            <a:ext cx="10918658" cy="118206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978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654A7-FA7C-AB85-9EB9-10C2F3875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B17C363-B6F0-0F9C-4451-2FDD80523432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0F72549-E91D-7E13-2966-14A8E3B7C73A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FB28C7B-F286-9381-21FB-EC451575EE2C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1C6BA1DB-04A4-FC4D-64A3-9F2861F4BDAD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687A4D3D-A744-3C74-592E-26377FFC2FB4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C33D6F44-E94C-C30A-1288-9DC7B2B43093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E40AE675-BBD0-6089-2B3C-1CA7B69C446B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Applied Epi. Modelling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0A5A663B-87DD-3C94-8698-4057F0198A28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60E7EC00-2F53-68B3-4BAF-ACD5DCF54E73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8D24B639-567E-B1D6-DD53-CBDB2061A511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ACC41489-CC1A-4ACC-E788-17FC083CBEE4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1F81E16D-7800-4DBD-7EC2-1B2F8C7F73F4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91E79B13-598F-952A-A3E1-8481D59B4E5A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81DC2260-461E-1C3C-FE81-80DBF549643C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2DC60A62-DF12-C8CC-2A27-DB4262B61A97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270D7FA7-A10D-4F77-62F8-0BCC7ABEEBF3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31D335A0-7040-7429-ED51-D555212E1B1C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80819BEF-7CC5-9E27-F65F-0B283430D279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E09F6805-5AE5-A4E6-20E4-BAA2E928FB52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58BF2459-D81F-C0A6-BEE4-D8073FE8ABEC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CBB4516F-A0C6-0B34-3530-FBDAD9C51498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71D59265-B803-0146-02D4-DEE6B9BF6777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B9FB347B-7562-6B81-D155-771B56F11C1B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EB8EBDC1-E7E2-24AC-259B-5C3D04385EE7}"/>
              </a:ext>
            </a:extLst>
          </p:cNvPr>
          <p:cNvSpPr txBox="1"/>
          <p:nvPr/>
        </p:nvSpPr>
        <p:spPr>
          <a:xfrm>
            <a:off x="16265918" y="9619723"/>
            <a:ext cx="258350" cy="428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7</a:t>
            </a:r>
          </a:p>
        </p:txBody>
      </p:sp>
      <p:graphicFrame>
        <p:nvGraphicFramePr>
          <p:cNvPr id="31" name="Diagram 30">
            <a:extLst>
              <a:ext uri="{FF2B5EF4-FFF2-40B4-BE49-F238E27FC236}">
                <a16:creationId xmlns:a16="http://schemas.microsoft.com/office/drawing/2014/main" id="{5937A66E-5716-F515-2B5A-7120A1104925}"/>
              </a:ext>
            </a:extLst>
          </p:cNvPr>
          <p:cNvGraphicFramePr/>
          <p:nvPr/>
        </p:nvGraphicFramePr>
        <p:xfrm>
          <a:off x="1632227" y="3000881"/>
          <a:ext cx="12480625" cy="5896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2D8FC4E-E0E1-03E7-EB51-F2A1A48B27A1}"/>
              </a:ext>
            </a:extLst>
          </p:cNvPr>
          <p:cNvSpPr/>
          <p:nvPr/>
        </p:nvSpPr>
        <p:spPr>
          <a:xfrm>
            <a:off x="1632226" y="5372100"/>
            <a:ext cx="12879486" cy="38134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1FA3AD9-C91A-4D2B-BA65-5F95BA6508D2}"/>
              </a:ext>
            </a:extLst>
          </p:cNvPr>
          <p:cNvSpPr/>
          <p:nvPr/>
        </p:nvSpPr>
        <p:spPr>
          <a:xfrm>
            <a:off x="3352800" y="2991357"/>
            <a:ext cx="10918658" cy="118206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09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BD072-06BD-24C5-E5F1-DACDD9D07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9439455-16F4-BA39-A864-CFD12241FD91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06CA65A7-074F-762E-48E7-67A54B83357A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307EDC03-F059-68F7-B04B-8630B10AB67B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D3FB42D0-B9B2-B0F6-8F6D-8B58668183B2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05D658D-2500-FE31-C270-59E3826603EE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F7B975E4-3C31-5948-EA35-DF7F8076A2F9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2938ABAC-D4E6-F947-3482-2C85FD11D70A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Applied Epi. Modelling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CA830F3D-5961-F39A-32CA-8F8733EBF92B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E5387DDD-105E-4082-F29C-836FDF0C347E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529390ED-2AF3-542F-F591-52487C331C98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7D0B6BDF-3E9B-E8FE-865D-E71DD1B1AE12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C6C19F45-FA17-64C7-6163-362A284BDDF1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F9D3EFF5-3365-E71F-EAFF-ED96DCDAFE8F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09E1C038-F577-FC42-013A-B17FB9C042E1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70BF3072-5C86-94E0-8358-096824A84201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CCEE32DF-EB22-7322-A568-31578D1EBCC4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458B1FE9-7ED7-065E-57F1-06B3CC5AE744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0D8B873D-5FB1-597C-DFC5-0033CAF7A076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0FE0CE93-2D46-B70C-25F5-7F5A60EC22BF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80E12351-6DF6-FA26-12A7-B00E2A258669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4CC7F750-E564-B72B-E686-7F2D3823FF4B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0816973B-4D22-EA94-5F05-C83068425FBC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EC76433F-AA2F-F6A7-96FC-69FC7FCCBF0D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41BF09F0-A02A-92A9-537C-E89EAB95D25D}"/>
              </a:ext>
            </a:extLst>
          </p:cNvPr>
          <p:cNvSpPr txBox="1"/>
          <p:nvPr/>
        </p:nvSpPr>
        <p:spPr>
          <a:xfrm>
            <a:off x="16265918" y="9619723"/>
            <a:ext cx="258350" cy="428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8</a:t>
            </a:r>
          </a:p>
        </p:txBody>
      </p:sp>
      <p:graphicFrame>
        <p:nvGraphicFramePr>
          <p:cNvPr id="31" name="Diagram 30">
            <a:extLst>
              <a:ext uri="{FF2B5EF4-FFF2-40B4-BE49-F238E27FC236}">
                <a16:creationId xmlns:a16="http://schemas.microsoft.com/office/drawing/2014/main" id="{80670D74-5957-D29E-D826-FE454D4C445F}"/>
              </a:ext>
            </a:extLst>
          </p:cNvPr>
          <p:cNvGraphicFramePr/>
          <p:nvPr/>
        </p:nvGraphicFramePr>
        <p:xfrm>
          <a:off x="1632227" y="3000881"/>
          <a:ext cx="12480625" cy="5896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E47FF73F-3DE0-2E2B-8BB3-C90136D267C6}"/>
              </a:ext>
            </a:extLst>
          </p:cNvPr>
          <p:cNvSpPr/>
          <p:nvPr/>
        </p:nvSpPr>
        <p:spPr>
          <a:xfrm>
            <a:off x="1632226" y="6544645"/>
            <a:ext cx="12879486" cy="264093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5A924E0-D440-214E-7BE8-AF33FD3DE4C8}"/>
              </a:ext>
            </a:extLst>
          </p:cNvPr>
          <p:cNvSpPr/>
          <p:nvPr/>
        </p:nvSpPr>
        <p:spPr>
          <a:xfrm>
            <a:off x="3352800" y="2991357"/>
            <a:ext cx="10918658" cy="22621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18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47E556-94E2-67CD-3F56-3B5DE5B03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C207CCA-1745-AFD5-0137-2461ABFDA153}"/>
              </a:ext>
            </a:extLst>
          </p:cNvPr>
          <p:cNvSpPr/>
          <p:nvPr/>
        </p:nvSpPr>
        <p:spPr>
          <a:xfrm rot="2700000">
            <a:off x="17085097" y="4740697"/>
            <a:ext cx="805606" cy="805606"/>
          </a:xfrm>
          <a:custGeom>
            <a:avLst/>
            <a:gdLst/>
            <a:ahLst/>
            <a:cxnLst/>
            <a:rect l="l" t="t" r="r" b="b"/>
            <a:pathLst>
              <a:path w="805606" h="805606">
                <a:moveTo>
                  <a:pt x="0" y="0"/>
                </a:moveTo>
                <a:lnTo>
                  <a:pt x="805606" y="0"/>
                </a:lnTo>
                <a:lnTo>
                  <a:pt x="805606" y="805606"/>
                </a:lnTo>
                <a:lnTo>
                  <a:pt x="0" y="8056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DAC2CE9-49C6-F863-A823-E09D725CEBCB}"/>
              </a:ext>
            </a:extLst>
          </p:cNvPr>
          <p:cNvGrpSpPr/>
          <p:nvPr/>
        </p:nvGrpSpPr>
        <p:grpSpPr>
          <a:xfrm>
            <a:off x="5727906" y="218055"/>
            <a:ext cx="6832187" cy="1491696"/>
            <a:chOff x="0" y="0"/>
            <a:chExt cx="9109583" cy="198892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521D4FB-4A4A-D3DC-276B-5B3AFC1D7A12}"/>
                </a:ext>
              </a:extLst>
            </p:cNvPr>
            <p:cNvSpPr/>
            <p:nvPr/>
          </p:nvSpPr>
          <p:spPr>
            <a:xfrm>
              <a:off x="0" y="336102"/>
              <a:ext cx="3411481" cy="1067048"/>
            </a:xfrm>
            <a:custGeom>
              <a:avLst/>
              <a:gdLst/>
              <a:ahLst/>
              <a:cxnLst/>
              <a:rect l="l" t="t" r="r" b="b"/>
              <a:pathLst>
                <a:path w="3411481" h="1067048">
                  <a:moveTo>
                    <a:pt x="0" y="0"/>
                  </a:moveTo>
                  <a:lnTo>
                    <a:pt x="3411481" y="0"/>
                  </a:lnTo>
                  <a:lnTo>
                    <a:pt x="3411481" y="1067048"/>
                  </a:lnTo>
                  <a:lnTo>
                    <a:pt x="0" y="10670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3941" r="-1364" b="-552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9A46724-3A44-21ED-F143-C59FBB270CE3}"/>
                </a:ext>
              </a:extLst>
            </p:cNvPr>
            <p:cNvSpPr/>
            <p:nvPr/>
          </p:nvSpPr>
          <p:spPr>
            <a:xfrm>
              <a:off x="3725348" y="0"/>
              <a:ext cx="1966257" cy="1988928"/>
            </a:xfrm>
            <a:custGeom>
              <a:avLst/>
              <a:gdLst/>
              <a:ahLst/>
              <a:cxnLst/>
              <a:rect l="l" t="t" r="r" b="b"/>
              <a:pathLst>
                <a:path w="1966257" h="1988928">
                  <a:moveTo>
                    <a:pt x="0" y="0"/>
                  </a:moveTo>
                  <a:lnTo>
                    <a:pt x="1966257" y="0"/>
                  </a:lnTo>
                  <a:lnTo>
                    <a:pt x="1966257" y="1988928"/>
                  </a:lnTo>
                  <a:lnTo>
                    <a:pt x="0" y="1988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76" r="-57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F3C8D569-EEFD-CBD2-E8E4-4D8B136EF7B8}"/>
                </a:ext>
              </a:extLst>
            </p:cNvPr>
            <p:cNvSpPr/>
            <p:nvPr/>
          </p:nvSpPr>
          <p:spPr>
            <a:xfrm>
              <a:off x="6011503" y="7906"/>
              <a:ext cx="3098080" cy="1395244"/>
            </a:xfrm>
            <a:custGeom>
              <a:avLst/>
              <a:gdLst/>
              <a:ahLst/>
              <a:cxnLst/>
              <a:rect l="l" t="t" r="r" b="b"/>
              <a:pathLst>
                <a:path w="3098080" h="1395244">
                  <a:moveTo>
                    <a:pt x="0" y="0"/>
                  </a:moveTo>
                  <a:lnTo>
                    <a:pt x="3098080" y="0"/>
                  </a:lnTo>
                  <a:lnTo>
                    <a:pt x="3098080" y="1395244"/>
                  </a:lnTo>
                  <a:lnTo>
                    <a:pt x="0" y="139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3722" b="-2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929846DD-CC32-1A1D-4F61-95A6DE303450}"/>
              </a:ext>
            </a:extLst>
          </p:cNvPr>
          <p:cNvSpPr/>
          <p:nvPr/>
        </p:nvSpPr>
        <p:spPr>
          <a:xfrm rot="-5400000">
            <a:off x="15800912" y="9525"/>
            <a:ext cx="2477563" cy="2477563"/>
          </a:xfrm>
          <a:custGeom>
            <a:avLst/>
            <a:gdLst/>
            <a:ahLst/>
            <a:cxnLst/>
            <a:rect l="l" t="t" r="r" b="b"/>
            <a:pathLst>
              <a:path w="2477563" h="2477563">
                <a:moveTo>
                  <a:pt x="0" y="0"/>
                </a:moveTo>
                <a:lnTo>
                  <a:pt x="2477563" y="0"/>
                </a:lnTo>
                <a:lnTo>
                  <a:pt x="2477563" y="2477563"/>
                </a:lnTo>
                <a:lnTo>
                  <a:pt x="0" y="24775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4CF1FED-DC71-A037-16BE-65EE4EAAAA2B}"/>
              </a:ext>
            </a:extLst>
          </p:cNvPr>
          <p:cNvSpPr txBox="1"/>
          <p:nvPr/>
        </p:nvSpPr>
        <p:spPr>
          <a:xfrm>
            <a:off x="1564199" y="2183048"/>
            <a:ext cx="13066201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95"/>
              </a:lnSpc>
            </a:pPr>
            <a:r>
              <a:rPr lang="en-US" sz="4407" b="1" dirty="0">
                <a:solidFill>
                  <a:srgbClr val="F4743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Applied Epi. Modelling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70A4EF55-178F-89CD-C069-89D1E9CB7830}"/>
              </a:ext>
            </a:extLst>
          </p:cNvPr>
          <p:cNvSpPr/>
          <p:nvPr/>
        </p:nvSpPr>
        <p:spPr>
          <a:xfrm rot="-5400000" flipH="1" flipV="1">
            <a:off x="-4206114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66B58EE1-74D6-F94E-4E73-F5B975E7A143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7CC75146-1E6A-8C11-AD71-2D77542DBCAB}"/>
              </a:ext>
            </a:extLst>
          </p:cNvPr>
          <p:cNvSpPr/>
          <p:nvPr/>
        </p:nvSpPr>
        <p:spPr>
          <a:xfrm rot="-5400000" flipH="1" flipV="1">
            <a:off x="-4206114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F7E05338-52E7-1C7C-F369-EE7B355C98BA}"/>
              </a:ext>
            </a:extLst>
          </p:cNvPr>
          <p:cNvSpPr/>
          <p:nvPr/>
        </p:nvSpPr>
        <p:spPr>
          <a:xfrm rot="5400000" flipH="1" flipV="1">
            <a:off x="12197589" y="42156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4C3D2F69-B3A2-42BB-D611-CF0707F7CB41}"/>
              </a:ext>
            </a:extLst>
          </p:cNvPr>
          <p:cNvSpPr/>
          <p:nvPr/>
        </p:nvSpPr>
        <p:spPr>
          <a:xfrm rot="5400000" flipH="1" flipV="1">
            <a:off x="12197589" y="4368039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099507AC-C64A-B352-BB22-6B6FD62080FF}"/>
              </a:ext>
            </a:extLst>
          </p:cNvPr>
          <p:cNvSpPr/>
          <p:nvPr/>
        </p:nvSpPr>
        <p:spPr>
          <a:xfrm rot="5400000" flipH="1" flipV="1">
            <a:off x="12197589" y="4206114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2"/>
                </a:moveTo>
                <a:lnTo>
                  <a:pt x="0" y="1874772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2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9B42014D-9C7E-2F89-FF20-71C4CB719867}"/>
              </a:ext>
            </a:extLst>
          </p:cNvPr>
          <p:cNvSpPr/>
          <p:nvPr/>
        </p:nvSpPr>
        <p:spPr>
          <a:xfrm flipH="1" flipV="1">
            <a:off x="0" y="0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2B7BEBC8-3ACB-3528-FB01-507F93AC2B28}"/>
              </a:ext>
            </a:extLst>
          </p:cNvPr>
          <p:cNvSpPr/>
          <p:nvPr/>
        </p:nvSpPr>
        <p:spPr>
          <a:xfrm flipH="1" flipV="1">
            <a:off x="0" y="9525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D73D8426-DD75-C4F6-CA31-EFCD39CB6880}"/>
              </a:ext>
            </a:extLst>
          </p:cNvPr>
          <p:cNvSpPr/>
          <p:nvPr/>
        </p:nvSpPr>
        <p:spPr>
          <a:xfrm flipH="1" flipV="1">
            <a:off x="10287000" y="0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EC3D315A-3419-DF37-BC31-3DE53573EF3F}"/>
              </a:ext>
            </a:extLst>
          </p:cNvPr>
          <p:cNvSpPr/>
          <p:nvPr/>
        </p:nvSpPr>
        <p:spPr>
          <a:xfrm flipH="1" flipV="1">
            <a:off x="10287000" y="9525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C08167C9-364D-58C6-8A42-643EF027A25E}"/>
              </a:ext>
            </a:extLst>
          </p:cNvPr>
          <p:cNvSpPr/>
          <p:nvPr/>
        </p:nvSpPr>
        <p:spPr>
          <a:xfrm rot="-10800000" flipH="1" flipV="1">
            <a:off x="0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A77BA7CE-E948-2D9A-6483-2E9B45CE8FE9}"/>
              </a:ext>
            </a:extLst>
          </p:cNvPr>
          <p:cNvSpPr/>
          <p:nvPr/>
        </p:nvSpPr>
        <p:spPr>
          <a:xfrm rot="-10800000" flipH="1" flipV="1">
            <a:off x="-68892" y="8421752"/>
            <a:ext cx="10287000" cy="1874773"/>
          </a:xfrm>
          <a:custGeom>
            <a:avLst/>
            <a:gdLst/>
            <a:ahLst/>
            <a:cxnLst/>
            <a:rect l="l" t="t" r="r" b="b"/>
            <a:pathLst>
              <a:path w="10287000" h="1874773">
                <a:moveTo>
                  <a:pt x="10287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162F9ED4-2F90-69C3-8F24-748B06493E7C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08FE1B1B-3D4A-702A-5C28-F7CFC00A7A0D}"/>
              </a:ext>
            </a:extLst>
          </p:cNvPr>
          <p:cNvSpPr/>
          <p:nvPr/>
        </p:nvSpPr>
        <p:spPr>
          <a:xfrm rot="-10800000" flipH="1" flipV="1">
            <a:off x="10287000" y="8421752"/>
            <a:ext cx="8001000" cy="1874773"/>
          </a:xfrm>
          <a:custGeom>
            <a:avLst/>
            <a:gdLst/>
            <a:ahLst/>
            <a:cxnLst/>
            <a:rect l="l" t="t" r="r" b="b"/>
            <a:pathLst>
              <a:path w="8001000" h="1874773">
                <a:moveTo>
                  <a:pt x="8001000" y="1874773"/>
                </a:moveTo>
                <a:lnTo>
                  <a:pt x="0" y="1874773"/>
                </a:lnTo>
                <a:lnTo>
                  <a:pt x="0" y="0"/>
                </a:lnTo>
                <a:lnTo>
                  <a:pt x="8001000" y="0"/>
                </a:lnTo>
                <a:lnTo>
                  <a:pt x="8001000" y="1874773"/>
                </a:lnTo>
                <a:close/>
              </a:path>
            </a:pathLst>
          </a:custGeom>
          <a:blipFill>
            <a:blip r:embed="rId10">
              <a:alphaModFix amt="15000"/>
            </a:blip>
            <a:stretch>
              <a:fillRect t="-27733" r="-28571" b="-277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7BBEB2D4-5BBA-3702-06A3-2597F226268B}"/>
              </a:ext>
            </a:extLst>
          </p:cNvPr>
          <p:cNvSpPr/>
          <p:nvPr/>
        </p:nvSpPr>
        <p:spPr>
          <a:xfrm rot="5400000">
            <a:off x="0" y="7661228"/>
            <a:ext cx="2635297" cy="2635297"/>
          </a:xfrm>
          <a:custGeom>
            <a:avLst/>
            <a:gdLst/>
            <a:ahLst/>
            <a:cxnLst/>
            <a:rect l="l" t="t" r="r" b="b"/>
            <a:pathLst>
              <a:path w="2635297" h="2635297">
                <a:moveTo>
                  <a:pt x="0" y="0"/>
                </a:moveTo>
                <a:lnTo>
                  <a:pt x="2635297" y="0"/>
                </a:lnTo>
                <a:lnTo>
                  <a:pt x="2635297" y="2635297"/>
                </a:lnTo>
                <a:lnTo>
                  <a:pt x="0" y="2635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741B02C1-AAD6-4812-F8D5-E600AD0C29D8}"/>
              </a:ext>
            </a:extLst>
          </p:cNvPr>
          <p:cNvSpPr/>
          <p:nvPr/>
        </p:nvSpPr>
        <p:spPr>
          <a:xfrm>
            <a:off x="14511712" y="9530589"/>
            <a:ext cx="3766763" cy="612099"/>
          </a:xfrm>
          <a:custGeom>
            <a:avLst/>
            <a:gdLst/>
            <a:ahLst/>
            <a:cxnLst/>
            <a:rect l="l" t="t" r="r" b="b"/>
            <a:pathLst>
              <a:path w="3766763" h="612099">
                <a:moveTo>
                  <a:pt x="0" y="0"/>
                </a:moveTo>
                <a:lnTo>
                  <a:pt x="3766763" y="0"/>
                </a:lnTo>
                <a:lnTo>
                  <a:pt x="3766763" y="612099"/>
                </a:lnTo>
                <a:lnTo>
                  <a:pt x="0" y="61209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5CD4A5DD-FE69-2BD4-0462-DC10E71DB8F7}"/>
              </a:ext>
            </a:extLst>
          </p:cNvPr>
          <p:cNvSpPr txBox="1"/>
          <p:nvPr/>
        </p:nvSpPr>
        <p:spPr>
          <a:xfrm>
            <a:off x="16265918" y="9619723"/>
            <a:ext cx="258350" cy="428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7"/>
              </a:lnSpc>
            </a:pPr>
            <a:r>
              <a:rPr lang="en-US" sz="3144" b="1" i="1" dirty="0">
                <a:solidFill>
                  <a:srgbClr val="F4743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9</a:t>
            </a:r>
          </a:p>
        </p:txBody>
      </p:sp>
      <p:graphicFrame>
        <p:nvGraphicFramePr>
          <p:cNvPr id="31" name="Diagram 30">
            <a:extLst>
              <a:ext uri="{FF2B5EF4-FFF2-40B4-BE49-F238E27FC236}">
                <a16:creationId xmlns:a16="http://schemas.microsoft.com/office/drawing/2014/main" id="{4EE6510E-81A6-838F-D206-56942A688EAE}"/>
              </a:ext>
            </a:extLst>
          </p:cNvPr>
          <p:cNvGraphicFramePr/>
          <p:nvPr/>
        </p:nvGraphicFramePr>
        <p:xfrm>
          <a:off x="1632227" y="3000881"/>
          <a:ext cx="12480625" cy="5896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3B5E18FE-84C0-7FE8-4F55-3172F75EE9DB}"/>
              </a:ext>
            </a:extLst>
          </p:cNvPr>
          <p:cNvSpPr/>
          <p:nvPr/>
        </p:nvSpPr>
        <p:spPr>
          <a:xfrm>
            <a:off x="1632226" y="7661227"/>
            <a:ext cx="12879486" cy="15243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3251D76-DF70-AE76-9D96-A79A2F8E1FA7}"/>
              </a:ext>
            </a:extLst>
          </p:cNvPr>
          <p:cNvSpPr/>
          <p:nvPr/>
        </p:nvSpPr>
        <p:spPr>
          <a:xfrm>
            <a:off x="3352800" y="2991357"/>
            <a:ext cx="10918658" cy="35437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8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2935</TotalTime>
  <Words>3552</Words>
  <Application>Microsoft Macintosh PowerPoint</Application>
  <PresentationFormat>Custom</PresentationFormat>
  <Paragraphs>467</Paragraphs>
  <Slides>35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7" baseType="lpstr">
      <vt:lpstr>Aptos</vt:lpstr>
      <vt:lpstr>Montserrat Bold</vt:lpstr>
      <vt:lpstr>Arial</vt:lpstr>
      <vt:lpstr>Montserrat Bold Italics</vt:lpstr>
      <vt:lpstr>Julius Sans One</vt:lpstr>
      <vt:lpstr>Georgia</vt:lpstr>
      <vt:lpstr>Source Sans Pro Black</vt:lpstr>
      <vt:lpstr>Calibri</vt:lpstr>
      <vt:lpstr>Montserrat</vt:lpstr>
      <vt:lpstr>Montserrat Italics</vt:lpstr>
      <vt:lpstr>Poppins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Modern Corporate Persentation</dc:title>
  <cp:lastModifiedBy>Nyamai, Mutono</cp:lastModifiedBy>
  <cp:revision>14</cp:revision>
  <dcterms:created xsi:type="dcterms:W3CDTF">2006-08-16T00:00:00Z</dcterms:created>
  <dcterms:modified xsi:type="dcterms:W3CDTF">2025-08-23T09:33:47Z</dcterms:modified>
  <dc:identifier>DAGh-nOrZOE</dc:identifier>
</cp:coreProperties>
</file>

<file path=docProps/thumbnail.jpeg>
</file>